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44"/>
    <p:restoredTop sz="97026"/>
  </p:normalViewPr>
  <p:slideViewPr>
    <p:cSldViewPr snapToGrid="0" snapToObjects="1">
      <p:cViewPr varScale="1">
        <p:scale>
          <a:sx n="108" d="100"/>
          <a:sy n="108" d="100"/>
        </p:scale>
        <p:origin x="11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1.png>
</file>

<file path=ppt/media/image14.png>
</file>

<file path=ppt/media/image15.png>
</file>

<file path=ppt/media/image16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958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96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5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117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53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21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70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89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055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89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63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F8CA2-0DA8-674F-A23E-13D726E89F75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CF1D7-7237-624F-9C82-6870C159D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375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12" Type="http://schemas.openxmlformats.org/officeDocument/2006/relationships/image" Target="../media/image11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JPG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2.emf"/><Relationship Id="rId7" Type="http://schemas.openxmlformats.org/officeDocument/2006/relationships/image" Target="../media/image19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10" Type="http://schemas.openxmlformats.org/officeDocument/2006/relationships/image" Target="../media/image22.emf"/><Relationship Id="rId4" Type="http://schemas.openxmlformats.org/officeDocument/2006/relationships/image" Target="../media/image13.emf"/><Relationship Id="rId9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A72B8EC-C775-DC4E-9DB0-C0B0886E6845}"/>
              </a:ext>
            </a:extLst>
          </p:cNvPr>
          <p:cNvSpPr/>
          <p:nvPr/>
        </p:nvSpPr>
        <p:spPr>
          <a:xfrm>
            <a:off x="190369" y="214208"/>
            <a:ext cx="6287797" cy="33957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1061BC4-00E8-C944-A5BB-79E41C557295}"/>
              </a:ext>
            </a:extLst>
          </p:cNvPr>
          <p:cNvCxnSpPr/>
          <p:nvPr/>
        </p:nvCxnSpPr>
        <p:spPr>
          <a:xfrm>
            <a:off x="1828800" y="558140"/>
            <a:ext cx="0" cy="2897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D08ECF9-5B57-B74F-8C1A-BD19D7E171E2}"/>
              </a:ext>
            </a:extLst>
          </p:cNvPr>
          <p:cNvCxnSpPr/>
          <p:nvPr/>
        </p:nvCxnSpPr>
        <p:spPr>
          <a:xfrm>
            <a:off x="3832460" y="558140"/>
            <a:ext cx="0" cy="2897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DA3034-34D9-7A42-B073-D1413115E6D5}"/>
              </a:ext>
            </a:extLst>
          </p:cNvPr>
          <p:cNvCxnSpPr/>
          <p:nvPr/>
        </p:nvCxnSpPr>
        <p:spPr>
          <a:xfrm>
            <a:off x="5054930" y="558140"/>
            <a:ext cx="0" cy="2897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7" name="Picture 416">
            <a:extLst>
              <a:ext uri="{FF2B5EF4-FFF2-40B4-BE49-F238E27FC236}">
                <a16:creationId xmlns:a16="http://schemas.microsoft.com/office/drawing/2014/main" id="{F8C976BE-CF8D-BB40-9766-CFB1ED9A16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94" t="20100" r="51128" b="46222"/>
          <a:stretch/>
        </p:blipFill>
        <p:spPr>
          <a:xfrm>
            <a:off x="3948758" y="907799"/>
            <a:ext cx="1048828" cy="720453"/>
          </a:xfrm>
          <a:prstGeom prst="rect">
            <a:avLst/>
          </a:prstGeom>
        </p:spPr>
      </p:pic>
      <p:grpSp>
        <p:nvGrpSpPr>
          <p:cNvPr id="750" name="Group 749">
            <a:extLst>
              <a:ext uri="{FF2B5EF4-FFF2-40B4-BE49-F238E27FC236}">
                <a16:creationId xmlns:a16="http://schemas.microsoft.com/office/drawing/2014/main" id="{8E4622DC-568C-2B4B-9877-2C6A00ED08E5}"/>
              </a:ext>
            </a:extLst>
          </p:cNvPr>
          <p:cNvGrpSpPr/>
          <p:nvPr/>
        </p:nvGrpSpPr>
        <p:grpSpPr>
          <a:xfrm>
            <a:off x="5205553" y="1627425"/>
            <a:ext cx="424433" cy="297601"/>
            <a:chOff x="2393908" y="5385821"/>
            <a:chExt cx="964384" cy="676200"/>
          </a:xfrm>
        </p:grpSpPr>
        <p:pic>
          <p:nvPicPr>
            <p:cNvPr id="751" name="Google Shape;164;p14">
              <a:extLst>
                <a:ext uri="{FF2B5EF4-FFF2-40B4-BE49-F238E27FC236}">
                  <a16:creationId xmlns:a16="http://schemas.microsoft.com/office/drawing/2014/main" id="{A8BA0990-3057-FF40-9CD8-28D876F812D2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1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2" name="Google Shape;276;p14">
              <a:extLst>
                <a:ext uri="{FF2B5EF4-FFF2-40B4-BE49-F238E27FC236}">
                  <a16:creationId xmlns:a16="http://schemas.microsoft.com/office/drawing/2014/main" id="{DF56F6B8-2242-8646-B70C-D68F5DD3AC72}"/>
                </a:ext>
              </a:extLst>
            </p:cNvPr>
            <p:cNvSpPr/>
            <p:nvPr/>
          </p:nvSpPr>
          <p:spPr>
            <a:xfrm>
              <a:off x="2441931" y="5424970"/>
              <a:ext cx="868334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529" name="Google Shape;152;p14">
            <a:extLst>
              <a:ext uri="{FF2B5EF4-FFF2-40B4-BE49-F238E27FC236}">
                <a16:creationId xmlns:a16="http://schemas.microsoft.com/office/drawing/2014/main" id="{68A989FF-B28B-7742-90F2-76B474B01501}"/>
              </a:ext>
            </a:extLst>
          </p:cNvPr>
          <p:cNvGrpSpPr/>
          <p:nvPr/>
        </p:nvGrpSpPr>
        <p:grpSpPr>
          <a:xfrm rot="5400000">
            <a:off x="5357833" y="1243408"/>
            <a:ext cx="104753" cy="459370"/>
            <a:chOff x="1332085" y="-1658091"/>
            <a:chExt cx="288303" cy="1295099"/>
          </a:xfrm>
        </p:grpSpPr>
        <p:sp>
          <p:nvSpPr>
            <p:cNvPr id="557" name="Google Shape;153;p14">
              <a:extLst>
                <a:ext uri="{FF2B5EF4-FFF2-40B4-BE49-F238E27FC236}">
                  <a16:creationId xmlns:a16="http://schemas.microsoft.com/office/drawing/2014/main" id="{0A311019-65B6-314D-BBD6-0EF4D928F9F8}"/>
                </a:ext>
              </a:extLst>
            </p:cNvPr>
            <p:cNvSpPr/>
            <p:nvPr/>
          </p:nvSpPr>
          <p:spPr>
            <a:xfrm>
              <a:off x="1332088" y="-1320292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54;p14">
              <a:extLst>
                <a:ext uri="{FF2B5EF4-FFF2-40B4-BE49-F238E27FC236}">
                  <a16:creationId xmlns:a16="http://schemas.microsoft.com/office/drawing/2014/main" id="{776848A1-2DF9-C64A-A247-8A3342D980D0}"/>
                </a:ext>
              </a:extLst>
            </p:cNvPr>
            <p:cNvSpPr/>
            <p:nvPr/>
          </p:nvSpPr>
          <p:spPr>
            <a:xfrm>
              <a:off x="1332088" y="-982492"/>
              <a:ext cx="288300" cy="2817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55;p14">
              <a:extLst>
                <a:ext uri="{FF2B5EF4-FFF2-40B4-BE49-F238E27FC236}">
                  <a16:creationId xmlns:a16="http://schemas.microsoft.com/office/drawing/2014/main" id="{199E9395-D6EF-964B-AA1F-5AF31005E727}"/>
                </a:ext>
              </a:extLst>
            </p:cNvPr>
            <p:cNvSpPr/>
            <p:nvPr/>
          </p:nvSpPr>
          <p:spPr>
            <a:xfrm>
              <a:off x="1332088" y="-644692"/>
              <a:ext cx="288300" cy="2817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56;p14">
              <a:extLst>
                <a:ext uri="{FF2B5EF4-FFF2-40B4-BE49-F238E27FC236}">
                  <a16:creationId xmlns:a16="http://schemas.microsoft.com/office/drawing/2014/main" id="{181EB4CA-EA95-7942-9372-DAD7D57CE5E7}"/>
                </a:ext>
              </a:extLst>
            </p:cNvPr>
            <p:cNvSpPr/>
            <p:nvPr/>
          </p:nvSpPr>
          <p:spPr>
            <a:xfrm>
              <a:off x="1332085" y="-1658091"/>
              <a:ext cx="288300" cy="2817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" name="Google Shape;167;p14">
            <a:extLst>
              <a:ext uri="{FF2B5EF4-FFF2-40B4-BE49-F238E27FC236}">
                <a16:creationId xmlns:a16="http://schemas.microsoft.com/office/drawing/2014/main" id="{3C101623-E532-7747-9B5D-78BA7DF33246}"/>
              </a:ext>
            </a:extLst>
          </p:cNvPr>
          <p:cNvGrpSpPr/>
          <p:nvPr/>
        </p:nvGrpSpPr>
        <p:grpSpPr>
          <a:xfrm>
            <a:off x="5179266" y="1156282"/>
            <a:ext cx="222688" cy="108796"/>
            <a:chOff x="2808580" y="2174267"/>
            <a:chExt cx="521094" cy="247389"/>
          </a:xfrm>
        </p:grpSpPr>
        <p:sp>
          <p:nvSpPr>
            <p:cNvPr id="555" name="Google Shape;168;p14">
              <a:extLst>
                <a:ext uri="{FF2B5EF4-FFF2-40B4-BE49-F238E27FC236}">
                  <a16:creationId xmlns:a16="http://schemas.microsoft.com/office/drawing/2014/main" id="{35EBFE16-3045-2444-B549-E1D6B8E19DE5}"/>
                </a:ext>
              </a:extLst>
            </p:cNvPr>
            <p:cNvSpPr/>
            <p:nvPr/>
          </p:nvSpPr>
          <p:spPr>
            <a:xfrm rot="4303">
              <a:off x="2808580" y="2174267"/>
              <a:ext cx="239700" cy="2328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  <p:sp>
          <p:nvSpPr>
            <p:cNvPr id="556" name="Google Shape;169;p14">
              <a:extLst>
                <a:ext uri="{FF2B5EF4-FFF2-40B4-BE49-F238E27FC236}">
                  <a16:creationId xmlns:a16="http://schemas.microsoft.com/office/drawing/2014/main" id="{8CECE838-77CD-6A44-AA6E-B2D06F512344}"/>
                </a:ext>
              </a:extLst>
            </p:cNvPr>
            <p:cNvSpPr/>
            <p:nvPr/>
          </p:nvSpPr>
          <p:spPr>
            <a:xfrm rot="4303">
              <a:off x="3089974" y="2188856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</p:grpSp>
      <p:grpSp>
        <p:nvGrpSpPr>
          <p:cNvPr id="531" name="Google Shape;175;p14">
            <a:extLst>
              <a:ext uri="{FF2B5EF4-FFF2-40B4-BE49-F238E27FC236}">
                <a16:creationId xmlns:a16="http://schemas.microsoft.com/office/drawing/2014/main" id="{8732C388-9FD2-4C49-9FBD-901E2BE89E8B}"/>
              </a:ext>
            </a:extLst>
          </p:cNvPr>
          <p:cNvGrpSpPr/>
          <p:nvPr/>
        </p:nvGrpSpPr>
        <p:grpSpPr>
          <a:xfrm>
            <a:off x="5418900" y="1165736"/>
            <a:ext cx="222252" cy="103131"/>
            <a:chOff x="3521725" y="1967167"/>
            <a:chExt cx="520074" cy="234508"/>
          </a:xfrm>
        </p:grpSpPr>
        <p:sp>
          <p:nvSpPr>
            <p:cNvPr id="553" name="Google Shape;176;p14">
              <a:extLst>
                <a:ext uri="{FF2B5EF4-FFF2-40B4-BE49-F238E27FC236}">
                  <a16:creationId xmlns:a16="http://schemas.microsoft.com/office/drawing/2014/main" id="{3409DF82-8D0D-1B46-BDE8-FC2BB2CA2775}"/>
                </a:ext>
              </a:extLst>
            </p:cNvPr>
            <p:cNvSpPr/>
            <p:nvPr/>
          </p:nvSpPr>
          <p:spPr>
            <a:xfrm rot="4303">
              <a:off x="3521725" y="1967167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k</a:t>
              </a:r>
              <a:endParaRPr sz="500" dirty="0"/>
            </a:p>
          </p:txBody>
        </p:sp>
        <p:sp>
          <p:nvSpPr>
            <p:cNvPr id="554" name="Google Shape;177;p14">
              <a:extLst>
                <a:ext uri="{FF2B5EF4-FFF2-40B4-BE49-F238E27FC236}">
                  <a16:creationId xmlns:a16="http://schemas.microsoft.com/office/drawing/2014/main" id="{B503F1F8-7589-984B-B159-884528F571F8}"/>
                </a:ext>
              </a:extLst>
            </p:cNvPr>
            <p:cNvSpPr/>
            <p:nvPr/>
          </p:nvSpPr>
          <p:spPr>
            <a:xfrm rot="4303">
              <a:off x="3802099" y="196887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k</a:t>
              </a:r>
              <a:endParaRPr sz="500" dirty="0"/>
            </a:p>
          </p:txBody>
        </p:sp>
      </p:grpSp>
      <p:cxnSp>
        <p:nvCxnSpPr>
          <p:cNvPr id="532" name="Google Shape;221;p14">
            <a:extLst>
              <a:ext uri="{FF2B5EF4-FFF2-40B4-BE49-F238E27FC236}">
                <a16:creationId xmlns:a16="http://schemas.microsoft.com/office/drawing/2014/main" id="{BD12AD0C-DEE3-A44F-9448-D9946441CD2A}"/>
              </a:ext>
            </a:extLst>
          </p:cNvPr>
          <p:cNvCxnSpPr>
            <a:stCxn id="555" idx="0"/>
            <a:endCxn id="555" idx="0"/>
          </p:cNvCxnSpPr>
          <p:nvPr/>
        </p:nvCxnSpPr>
        <p:spPr>
          <a:xfrm>
            <a:off x="5230547" y="1156281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3" name="Google Shape;236;p14">
            <a:extLst>
              <a:ext uri="{FF2B5EF4-FFF2-40B4-BE49-F238E27FC236}">
                <a16:creationId xmlns:a16="http://schemas.microsoft.com/office/drawing/2014/main" id="{A12F50F4-9AC6-3044-BCFE-331C5F3A6B39}"/>
              </a:ext>
            </a:extLst>
          </p:cNvPr>
          <p:cNvCxnSpPr>
            <a:stCxn id="555" idx="4"/>
            <a:endCxn id="559" idx="2"/>
          </p:cNvCxnSpPr>
          <p:nvPr/>
        </p:nvCxnSpPr>
        <p:spPr>
          <a:xfrm>
            <a:off x="5230420" y="1258663"/>
            <a:ext cx="64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4" name="Google Shape;237;p14">
            <a:extLst>
              <a:ext uri="{FF2B5EF4-FFF2-40B4-BE49-F238E27FC236}">
                <a16:creationId xmlns:a16="http://schemas.microsoft.com/office/drawing/2014/main" id="{873D3641-8329-5142-A1B4-30E827CFBEAD}"/>
              </a:ext>
            </a:extLst>
          </p:cNvPr>
          <p:cNvCxnSpPr>
            <a:stCxn id="556" idx="4"/>
            <a:endCxn id="559" idx="2"/>
          </p:cNvCxnSpPr>
          <p:nvPr/>
        </p:nvCxnSpPr>
        <p:spPr>
          <a:xfrm flipH="1">
            <a:off x="5230484" y="1265078"/>
            <a:ext cx="120189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5" name="Google Shape;238;p14">
            <a:extLst>
              <a:ext uri="{FF2B5EF4-FFF2-40B4-BE49-F238E27FC236}">
                <a16:creationId xmlns:a16="http://schemas.microsoft.com/office/drawing/2014/main" id="{5F9D5301-1666-E44E-AB2F-AB8FDA26BA8C}"/>
              </a:ext>
            </a:extLst>
          </p:cNvPr>
          <p:cNvCxnSpPr>
            <a:stCxn id="555" idx="4"/>
            <a:endCxn id="558" idx="2"/>
          </p:cNvCxnSpPr>
          <p:nvPr/>
        </p:nvCxnSpPr>
        <p:spPr>
          <a:xfrm>
            <a:off x="5230420" y="1258663"/>
            <a:ext cx="119881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6" name="Google Shape;239;p14">
            <a:extLst>
              <a:ext uri="{FF2B5EF4-FFF2-40B4-BE49-F238E27FC236}">
                <a16:creationId xmlns:a16="http://schemas.microsoft.com/office/drawing/2014/main" id="{E7F7CA5C-801F-9F44-B6C7-2954A5DFB951}"/>
              </a:ext>
            </a:extLst>
          </p:cNvPr>
          <p:cNvCxnSpPr>
            <a:stCxn id="555" idx="4"/>
            <a:endCxn id="557" idx="2"/>
          </p:cNvCxnSpPr>
          <p:nvPr/>
        </p:nvCxnSpPr>
        <p:spPr>
          <a:xfrm>
            <a:off x="5230420" y="1258663"/>
            <a:ext cx="239698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7" name="Google Shape;240;p14">
            <a:extLst>
              <a:ext uri="{FF2B5EF4-FFF2-40B4-BE49-F238E27FC236}">
                <a16:creationId xmlns:a16="http://schemas.microsoft.com/office/drawing/2014/main" id="{115C2B9C-D86A-0748-8E9D-5838D161EE9B}"/>
              </a:ext>
            </a:extLst>
          </p:cNvPr>
          <p:cNvCxnSpPr>
            <a:stCxn id="555" idx="4"/>
            <a:endCxn id="560" idx="2"/>
          </p:cNvCxnSpPr>
          <p:nvPr/>
        </p:nvCxnSpPr>
        <p:spPr>
          <a:xfrm>
            <a:off x="5230420" y="1258663"/>
            <a:ext cx="359515" cy="16205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8" name="Google Shape;241;p14">
            <a:extLst>
              <a:ext uri="{FF2B5EF4-FFF2-40B4-BE49-F238E27FC236}">
                <a16:creationId xmlns:a16="http://schemas.microsoft.com/office/drawing/2014/main" id="{A19E2767-9EEE-C445-A94C-8048B1E9DC76}"/>
              </a:ext>
            </a:extLst>
          </p:cNvPr>
          <p:cNvCxnSpPr>
            <a:stCxn id="556" idx="4"/>
            <a:endCxn id="558" idx="2"/>
          </p:cNvCxnSpPr>
          <p:nvPr/>
        </p:nvCxnSpPr>
        <p:spPr>
          <a:xfrm flipH="1">
            <a:off x="5350301" y="1265078"/>
            <a:ext cx="372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9" name="Google Shape;242;p14">
            <a:extLst>
              <a:ext uri="{FF2B5EF4-FFF2-40B4-BE49-F238E27FC236}">
                <a16:creationId xmlns:a16="http://schemas.microsoft.com/office/drawing/2014/main" id="{17DB1D83-4A4D-D04C-BC35-2764C69A37BF}"/>
              </a:ext>
            </a:extLst>
          </p:cNvPr>
          <p:cNvCxnSpPr>
            <a:stCxn id="556" idx="4"/>
            <a:endCxn id="557" idx="2"/>
          </p:cNvCxnSpPr>
          <p:nvPr/>
        </p:nvCxnSpPr>
        <p:spPr>
          <a:xfrm>
            <a:off x="5350673" y="1265078"/>
            <a:ext cx="119445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0" name="Google Shape;243;p14">
            <a:extLst>
              <a:ext uri="{FF2B5EF4-FFF2-40B4-BE49-F238E27FC236}">
                <a16:creationId xmlns:a16="http://schemas.microsoft.com/office/drawing/2014/main" id="{030BC8E8-0C7B-4B4F-9FDA-2363C342B447}"/>
              </a:ext>
            </a:extLst>
          </p:cNvPr>
          <p:cNvCxnSpPr>
            <a:stCxn id="556" idx="4"/>
            <a:endCxn id="560" idx="2"/>
          </p:cNvCxnSpPr>
          <p:nvPr/>
        </p:nvCxnSpPr>
        <p:spPr>
          <a:xfrm>
            <a:off x="5350673" y="1265078"/>
            <a:ext cx="239262" cy="15563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1" name="Google Shape;244;p14">
            <a:extLst>
              <a:ext uri="{FF2B5EF4-FFF2-40B4-BE49-F238E27FC236}">
                <a16:creationId xmlns:a16="http://schemas.microsoft.com/office/drawing/2014/main" id="{99364DA7-62F1-5247-86DB-A4B3AF74026A}"/>
              </a:ext>
            </a:extLst>
          </p:cNvPr>
          <p:cNvCxnSpPr>
            <a:stCxn id="553" idx="4"/>
            <a:endCxn id="559" idx="2"/>
          </p:cNvCxnSpPr>
          <p:nvPr/>
        </p:nvCxnSpPr>
        <p:spPr>
          <a:xfrm flipH="1">
            <a:off x="5230484" y="1268116"/>
            <a:ext cx="239570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2" name="Google Shape;245;p14">
            <a:extLst>
              <a:ext uri="{FF2B5EF4-FFF2-40B4-BE49-F238E27FC236}">
                <a16:creationId xmlns:a16="http://schemas.microsoft.com/office/drawing/2014/main" id="{1D34063B-65BC-0541-B09F-5F9A5B4D5DEB}"/>
              </a:ext>
            </a:extLst>
          </p:cNvPr>
          <p:cNvCxnSpPr>
            <a:stCxn id="553" idx="4"/>
            <a:endCxn id="558" idx="2"/>
          </p:cNvCxnSpPr>
          <p:nvPr/>
        </p:nvCxnSpPr>
        <p:spPr>
          <a:xfrm flipH="1">
            <a:off x="5350301" y="1268116"/>
            <a:ext cx="119753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3" name="Google Shape;246;p14">
            <a:extLst>
              <a:ext uri="{FF2B5EF4-FFF2-40B4-BE49-F238E27FC236}">
                <a16:creationId xmlns:a16="http://schemas.microsoft.com/office/drawing/2014/main" id="{ACC6CE8E-74CB-5746-BC2A-F69F04BCB137}"/>
              </a:ext>
            </a:extLst>
          </p:cNvPr>
          <p:cNvCxnSpPr>
            <a:stCxn id="553" idx="4"/>
            <a:endCxn id="557" idx="2"/>
          </p:cNvCxnSpPr>
          <p:nvPr/>
        </p:nvCxnSpPr>
        <p:spPr>
          <a:xfrm>
            <a:off x="5470054" y="1268116"/>
            <a:ext cx="64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4" name="Google Shape;247;p14">
            <a:extLst>
              <a:ext uri="{FF2B5EF4-FFF2-40B4-BE49-F238E27FC236}">
                <a16:creationId xmlns:a16="http://schemas.microsoft.com/office/drawing/2014/main" id="{B50E89AF-0614-0442-8D76-D4F777DFB7EB}"/>
              </a:ext>
            </a:extLst>
          </p:cNvPr>
          <p:cNvCxnSpPr>
            <a:stCxn id="553" idx="4"/>
            <a:endCxn id="560" idx="2"/>
          </p:cNvCxnSpPr>
          <p:nvPr/>
        </p:nvCxnSpPr>
        <p:spPr>
          <a:xfrm>
            <a:off x="5470054" y="1268116"/>
            <a:ext cx="119881" cy="15260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5" name="Google Shape;248;p14">
            <a:extLst>
              <a:ext uri="{FF2B5EF4-FFF2-40B4-BE49-F238E27FC236}">
                <a16:creationId xmlns:a16="http://schemas.microsoft.com/office/drawing/2014/main" id="{D0E44C69-DFD5-3B4A-B4A2-CAA9C4A9F954}"/>
              </a:ext>
            </a:extLst>
          </p:cNvPr>
          <p:cNvCxnSpPr>
            <a:stCxn id="554" idx="4"/>
            <a:endCxn id="559" idx="2"/>
          </p:cNvCxnSpPr>
          <p:nvPr/>
        </p:nvCxnSpPr>
        <p:spPr>
          <a:xfrm flipH="1">
            <a:off x="5230484" y="1268867"/>
            <a:ext cx="359387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6" name="Google Shape;249;p14">
            <a:extLst>
              <a:ext uri="{FF2B5EF4-FFF2-40B4-BE49-F238E27FC236}">
                <a16:creationId xmlns:a16="http://schemas.microsoft.com/office/drawing/2014/main" id="{F49E1407-D86B-5940-901E-0E64D38E9C27}"/>
              </a:ext>
            </a:extLst>
          </p:cNvPr>
          <p:cNvCxnSpPr>
            <a:cxnSpLocks/>
            <a:stCxn id="554" idx="4"/>
            <a:endCxn id="558" idx="2"/>
          </p:cNvCxnSpPr>
          <p:nvPr/>
        </p:nvCxnSpPr>
        <p:spPr>
          <a:xfrm flipH="1">
            <a:off x="5350301" y="1268867"/>
            <a:ext cx="239570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7" name="Google Shape;250;p14">
            <a:extLst>
              <a:ext uri="{FF2B5EF4-FFF2-40B4-BE49-F238E27FC236}">
                <a16:creationId xmlns:a16="http://schemas.microsoft.com/office/drawing/2014/main" id="{18528E00-310B-8746-AB06-DF195E79DAC2}"/>
              </a:ext>
            </a:extLst>
          </p:cNvPr>
          <p:cNvCxnSpPr>
            <a:stCxn id="554" idx="4"/>
            <a:endCxn id="557" idx="2"/>
          </p:cNvCxnSpPr>
          <p:nvPr/>
        </p:nvCxnSpPr>
        <p:spPr>
          <a:xfrm flipH="1">
            <a:off x="5470118" y="1268867"/>
            <a:ext cx="119753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8" name="Google Shape;251;p14">
            <a:extLst>
              <a:ext uri="{FF2B5EF4-FFF2-40B4-BE49-F238E27FC236}">
                <a16:creationId xmlns:a16="http://schemas.microsoft.com/office/drawing/2014/main" id="{F9047C9A-8BEC-9347-8501-E17CD88C0793}"/>
              </a:ext>
            </a:extLst>
          </p:cNvPr>
          <p:cNvCxnSpPr>
            <a:stCxn id="554" idx="4"/>
            <a:endCxn id="560" idx="2"/>
          </p:cNvCxnSpPr>
          <p:nvPr/>
        </p:nvCxnSpPr>
        <p:spPr>
          <a:xfrm>
            <a:off x="5589871" y="1268867"/>
            <a:ext cx="64" cy="15185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9" name="Google Shape;252;p14">
            <a:extLst>
              <a:ext uri="{FF2B5EF4-FFF2-40B4-BE49-F238E27FC236}">
                <a16:creationId xmlns:a16="http://schemas.microsoft.com/office/drawing/2014/main" id="{01F8C59B-B96E-ED48-BBC5-2492344E0C3B}"/>
              </a:ext>
            </a:extLst>
          </p:cNvPr>
          <p:cNvCxnSpPr>
            <a:cxnSpLocks/>
            <a:stCxn id="559" idx="6"/>
          </p:cNvCxnSpPr>
          <p:nvPr/>
        </p:nvCxnSpPr>
        <p:spPr>
          <a:xfrm>
            <a:off x="5230484" y="1525468"/>
            <a:ext cx="163589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0" name="Google Shape;253;p14">
            <a:extLst>
              <a:ext uri="{FF2B5EF4-FFF2-40B4-BE49-F238E27FC236}">
                <a16:creationId xmlns:a16="http://schemas.microsoft.com/office/drawing/2014/main" id="{56FCB2C6-1F0D-1F46-BA10-2D1B0FB66BC8}"/>
              </a:ext>
            </a:extLst>
          </p:cNvPr>
          <p:cNvCxnSpPr>
            <a:cxnSpLocks/>
            <a:stCxn id="558" idx="6"/>
          </p:cNvCxnSpPr>
          <p:nvPr/>
        </p:nvCxnSpPr>
        <p:spPr>
          <a:xfrm>
            <a:off x="5350301" y="1525468"/>
            <a:ext cx="4384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254;p14">
            <a:extLst>
              <a:ext uri="{FF2B5EF4-FFF2-40B4-BE49-F238E27FC236}">
                <a16:creationId xmlns:a16="http://schemas.microsoft.com/office/drawing/2014/main" id="{9700EEDA-B821-4E4A-9F33-8A8606216475}"/>
              </a:ext>
            </a:extLst>
          </p:cNvPr>
          <p:cNvCxnSpPr>
            <a:cxnSpLocks/>
            <a:stCxn id="557" idx="6"/>
          </p:cNvCxnSpPr>
          <p:nvPr/>
        </p:nvCxnSpPr>
        <p:spPr>
          <a:xfrm flipH="1">
            <a:off x="5394093" y="1525468"/>
            <a:ext cx="76025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255;p14">
            <a:extLst>
              <a:ext uri="{FF2B5EF4-FFF2-40B4-BE49-F238E27FC236}">
                <a16:creationId xmlns:a16="http://schemas.microsoft.com/office/drawing/2014/main" id="{6329190C-EF4C-104E-A259-E4357FFEA43A}"/>
              </a:ext>
            </a:extLst>
          </p:cNvPr>
          <p:cNvCxnSpPr>
            <a:cxnSpLocks/>
            <a:stCxn id="560" idx="6"/>
          </p:cNvCxnSpPr>
          <p:nvPr/>
        </p:nvCxnSpPr>
        <p:spPr>
          <a:xfrm flipH="1">
            <a:off x="5394039" y="1525468"/>
            <a:ext cx="19589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38" name="Picture 637">
            <a:extLst>
              <a:ext uri="{FF2B5EF4-FFF2-40B4-BE49-F238E27FC236}">
                <a16:creationId xmlns:a16="http://schemas.microsoft.com/office/drawing/2014/main" id="{E806B24A-6360-9D48-A2D6-C812A0486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073" y="2941501"/>
            <a:ext cx="826846" cy="596537"/>
          </a:xfrm>
          <a:prstGeom prst="rect">
            <a:avLst/>
          </a:prstGeom>
        </p:spPr>
      </p:pic>
      <p:sp>
        <p:nvSpPr>
          <p:cNvPr id="1033" name="TextBox 1032">
            <a:extLst>
              <a:ext uri="{FF2B5EF4-FFF2-40B4-BE49-F238E27FC236}">
                <a16:creationId xmlns:a16="http://schemas.microsoft.com/office/drawing/2014/main" id="{F51D4E3F-19EF-4742-9EE0-E090EBFCB4EE}"/>
              </a:ext>
            </a:extLst>
          </p:cNvPr>
          <p:cNvSpPr txBox="1"/>
          <p:nvPr/>
        </p:nvSpPr>
        <p:spPr>
          <a:xfrm>
            <a:off x="331548" y="271049"/>
            <a:ext cx="1382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Data Preprocessing</a:t>
            </a:r>
          </a:p>
        </p:txBody>
      </p:sp>
      <p:sp>
        <p:nvSpPr>
          <p:cNvPr id="674" name="TextBox 673">
            <a:extLst>
              <a:ext uri="{FF2B5EF4-FFF2-40B4-BE49-F238E27FC236}">
                <a16:creationId xmlns:a16="http://schemas.microsoft.com/office/drawing/2014/main" id="{888218BA-A6BB-FE41-83E5-0978BDB9D9C7}"/>
              </a:ext>
            </a:extLst>
          </p:cNvPr>
          <p:cNvSpPr txBox="1"/>
          <p:nvPr/>
        </p:nvSpPr>
        <p:spPr>
          <a:xfrm>
            <a:off x="2013757" y="277048"/>
            <a:ext cx="18187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Contrastive autoencoding </a:t>
            </a:r>
          </a:p>
        </p:txBody>
      </p:sp>
      <p:sp>
        <p:nvSpPr>
          <p:cNvPr id="675" name="TextBox 674">
            <a:extLst>
              <a:ext uri="{FF2B5EF4-FFF2-40B4-BE49-F238E27FC236}">
                <a16:creationId xmlns:a16="http://schemas.microsoft.com/office/drawing/2014/main" id="{117F9978-70FC-8B44-BEC7-9DE277B39FD0}"/>
              </a:ext>
            </a:extLst>
          </p:cNvPr>
          <p:cNvSpPr txBox="1"/>
          <p:nvPr/>
        </p:nvSpPr>
        <p:spPr>
          <a:xfrm>
            <a:off x="3990766" y="281945"/>
            <a:ext cx="989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RSA analyses</a:t>
            </a:r>
          </a:p>
        </p:txBody>
      </p:sp>
      <p:sp>
        <p:nvSpPr>
          <p:cNvPr id="676" name="TextBox 675">
            <a:extLst>
              <a:ext uri="{FF2B5EF4-FFF2-40B4-BE49-F238E27FC236}">
                <a16:creationId xmlns:a16="http://schemas.microsoft.com/office/drawing/2014/main" id="{7AD087E9-E49E-B84D-9EE4-FCAC09BC0FC0}"/>
              </a:ext>
            </a:extLst>
          </p:cNvPr>
          <p:cNvSpPr txBox="1"/>
          <p:nvPr/>
        </p:nvSpPr>
        <p:spPr>
          <a:xfrm>
            <a:off x="5204493" y="223762"/>
            <a:ext cx="1263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Neuroanatomical</a:t>
            </a:r>
          </a:p>
          <a:p>
            <a:pPr algn="ctr"/>
            <a:r>
              <a:rPr lang="en-US" sz="1200" dirty="0"/>
              <a:t>Analyses</a:t>
            </a:r>
          </a:p>
        </p:txBody>
      </p:sp>
      <p:pic>
        <p:nvPicPr>
          <p:cNvPr id="1044" name="Picture 1043">
            <a:extLst>
              <a:ext uri="{FF2B5EF4-FFF2-40B4-BE49-F238E27FC236}">
                <a16:creationId xmlns:a16="http://schemas.microsoft.com/office/drawing/2014/main" id="{BDA4D6FF-7AE3-5144-BAFC-272FC3DF53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931" y="716358"/>
            <a:ext cx="663090" cy="465955"/>
          </a:xfrm>
          <a:prstGeom prst="rect">
            <a:avLst/>
          </a:prstGeom>
        </p:spPr>
      </p:pic>
      <p:pic>
        <p:nvPicPr>
          <p:cNvPr id="1046" name="Picture 1045">
            <a:extLst>
              <a:ext uri="{FF2B5EF4-FFF2-40B4-BE49-F238E27FC236}">
                <a16:creationId xmlns:a16="http://schemas.microsoft.com/office/drawing/2014/main" id="{37E9C2FE-F3A0-2E4D-86E6-46DC5147A1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691" y="1296340"/>
            <a:ext cx="654457" cy="454485"/>
          </a:xfrm>
          <a:prstGeom prst="rect">
            <a:avLst/>
          </a:prstGeom>
        </p:spPr>
      </p:pic>
      <p:pic>
        <p:nvPicPr>
          <p:cNvPr id="1055" name="Picture 1054">
            <a:extLst>
              <a:ext uri="{FF2B5EF4-FFF2-40B4-BE49-F238E27FC236}">
                <a16:creationId xmlns:a16="http://schemas.microsoft.com/office/drawing/2014/main" id="{5C118A75-72EE-0B48-A8B5-25DF2655208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49064"/>
          <a:stretch/>
        </p:blipFill>
        <p:spPr>
          <a:xfrm>
            <a:off x="3938763" y="2746765"/>
            <a:ext cx="1088648" cy="264841"/>
          </a:xfrm>
          <a:prstGeom prst="rect">
            <a:avLst/>
          </a:prstGeom>
        </p:spPr>
      </p:pic>
      <p:pic>
        <p:nvPicPr>
          <p:cNvPr id="1059" name="Picture 1058">
            <a:extLst>
              <a:ext uri="{FF2B5EF4-FFF2-40B4-BE49-F238E27FC236}">
                <a16:creationId xmlns:a16="http://schemas.microsoft.com/office/drawing/2014/main" id="{98D10F0A-3219-0043-987D-2572E2C640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7669" y="2038033"/>
            <a:ext cx="553825" cy="444000"/>
          </a:xfrm>
          <a:prstGeom prst="rect">
            <a:avLst/>
          </a:prstGeom>
        </p:spPr>
      </p:pic>
      <p:pic>
        <p:nvPicPr>
          <p:cNvPr id="1061" name="Picture 1060">
            <a:extLst>
              <a:ext uri="{FF2B5EF4-FFF2-40B4-BE49-F238E27FC236}">
                <a16:creationId xmlns:a16="http://schemas.microsoft.com/office/drawing/2014/main" id="{9826D6F1-4601-014E-805D-73AB966D99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7163" y="2052677"/>
            <a:ext cx="553825" cy="429356"/>
          </a:xfrm>
          <a:prstGeom prst="rect">
            <a:avLst/>
          </a:prstGeom>
        </p:spPr>
      </p:pic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89925C9F-5764-6B42-A5D5-270BCF0D458B}"/>
              </a:ext>
            </a:extLst>
          </p:cNvPr>
          <p:cNvGrpSpPr/>
          <p:nvPr/>
        </p:nvGrpSpPr>
        <p:grpSpPr>
          <a:xfrm>
            <a:off x="667026" y="2547892"/>
            <a:ext cx="576976" cy="452754"/>
            <a:chOff x="588624" y="2512449"/>
            <a:chExt cx="576976" cy="452754"/>
          </a:xfrm>
        </p:grpSpPr>
        <p:pic>
          <p:nvPicPr>
            <p:cNvPr id="707" name="Picture 706">
              <a:extLst>
                <a:ext uri="{FF2B5EF4-FFF2-40B4-BE49-F238E27FC236}">
                  <a16:creationId xmlns:a16="http://schemas.microsoft.com/office/drawing/2014/main" id="{37056C3A-AE4F-9F45-A2CB-32D9DF1AE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11775" y="2512449"/>
              <a:ext cx="553825" cy="444000"/>
            </a:xfrm>
            <a:prstGeom prst="rect">
              <a:avLst/>
            </a:prstGeom>
          </p:spPr>
        </p:pic>
        <p:pic>
          <p:nvPicPr>
            <p:cNvPr id="708" name="Picture 707">
              <a:extLst>
                <a:ext uri="{FF2B5EF4-FFF2-40B4-BE49-F238E27FC236}">
                  <a16:creationId xmlns:a16="http://schemas.microsoft.com/office/drawing/2014/main" id="{8F5D60EA-7FA0-EE48-A9F3-89B612184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8624" y="2535847"/>
              <a:ext cx="553825" cy="429356"/>
            </a:xfrm>
            <a:prstGeom prst="rect">
              <a:avLst/>
            </a:prstGeom>
          </p:spPr>
        </p:pic>
      </p:grpSp>
      <p:sp>
        <p:nvSpPr>
          <p:cNvPr id="710" name="Google Shape;158;p14">
            <a:extLst>
              <a:ext uri="{FF2B5EF4-FFF2-40B4-BE49-F238E27FC236}">
                <a16:creationId xmlns:a16="http://schemas.microsoft.com/office/drawing/2014/main" id="{8E3A1AC6-5726-BB48-88CD-A6930354BB3D}"/>
              </a:ext>
            </a:extLst>
          </p:cNvPr>
          <p:cNvSpPr txBox="1"/>
          <p:nvPr/>
        </p:nvSpPr>
        <p:spPr>
          <a:xfrm>
            <a:off x="962895" y="706089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T1w image in native space</a:t>
            </a:r>
            <a:endParaRPr sz="800" dirty="0"/>
          </a:p>
        </p:txBody>
      </p:sp>
      <p:sp>
        <p:nvSpPr>
          <p:cNvPr id="711" name="Google Shape;158;p14">
            <a:extLst>
              <a:ext uri="{FF2B5EF4-FFF2-40B4-BE49-F238E27FC236}">
                <a16:creationId xmlns:a16="http://schemas.microsoft.com/office/drawing/2014/main" id="{F6730845-3D94-E240-ACF3-8C8847D252CC}"/>
              </a:ext>
            </a:extLst>
          </p:cNvPr>
          <p:cNvSpPr txBox="1"/>
          <p:nvPr/>
        </p:nvSpPr>
        <p:spPr>
          <a:xfrm>
            <a:off x="978466" y="1279780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Tissue segmentation</a:t>
            </a:r>
            <a:endParaRPr sz="800" dirty="0"/>
          </a:p>
        </p:txBody>
      </p:sp>
      <p:sp>
        <p:nvSpPr>
          <p:cNvPr id="712" name="Google Shape;158;p14">
            <a:extLst>
              <a:ext uri="{FF2B5EF4-FFF2-40B4-BE49-F238E27FC236}">
                <a16:creationId xmlns:a16="http://schemas.microsoft.com/office/drawing/2014/main" id="{B461B0E9-77D0-8841-BEBA-DBDCD77B02CE}"/>
              </a:ext>
            </a:extLst>
          </p:cNvPr>
          <p:cNvSpPr txBox="1"/>
          <p:nvPr/>
        </p:nvSpPr>
        <p:spPr>
          <a:xfrm>
            <a:off x="1022634" y="1765358"/>
            <a:ext cx="89852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White Matter</a:t>
            </a:r>
            <a:endParaRPr sz="800" dirty="0"/>
          </a:p>
        </p:txBody>
      </p:sp>
      <p:sp>
        <p:nvSpPr>
          <p:cNvPr id="713" name="Google Shape;158;p14">
            <a:extLst>
              <a:ext uri="{FF2B5EF4-FFF2-40B4-BE49-F238E27FC236}">
                <a16:creationId xmlns:a16="http://schemas.microsoft.com/office/drawing/2014/main" id="{06EE33E2-B201-9446-86C6-2D5C0201B35F}"/>
              </a:ext>
            </a:extLst>
          </p:cNvPr>
          <p:cNvSpPr txBox="1"/>
          <p:nvPr/>
        </p:nvSpPr>
        <p:spPr>
          <a:xfrm>
            <a:off x="145282" y="1765358"/>
            <a:ext cx="89852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Gray Matter</a:t>
            </a:r>
            <a:endParaRPr sz="800" dirty="0"/>
          </a:p>
        </p:txBody>
      </p:sp>
      <p:sp>
        <p:nvSpPr>
          <p:cNvPr id="714" name="Google Shape;158;p14">
            <a:extLst>
              <a:ext uri="{FF2B5EF4-FFF2-40B4-BE49-F238E27FC236}">
                <a16:creationId xmlns:a16="http://schemas.microsoft.com/office/drawing/2014/main" id="{FF76D651-3B5A-874B-9422-6A957BC81E0D}"/>
              </a:ext>
            </a:extLst>
          </p:cNvPr>
          <p:cNvSpPr txBox="1"/>
          <p:nvPr/>
        </p:nvSpPr>
        <p:spPr>
          <a:xfrm>
            <a:off x="539287" y="2043710"/>
            <a:ext cx="898527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+</a:t>
            </a:r>
            <a:endParaRPr sz="1000" dirty="0"/>
          </a:p>
        </p:txBody>
      </p:sp>
      <p:sp>
        <p:nvSpPr>
          <p:cNvPr id="716" name="Google Shape;158;p14">
            <a:extLst>
              <a:ext uri="{FF2B5EF4-FFF2-40B4-BE49-F238E27FC236}">
                <a16:creationId xmlns:a16="http://schemas.microsoft.com/office/drawing/2014/main" id="{62A49763-CDA7-A248-A7B2-27668C376011}"/>
              </a:ext>
            </a:extLst>
          </p:cNvPr>
          <p:cNvSpPr txBox="1"/>
          <p:nvPr/>
        </p:nvSpPr>
        <p:spPr>
          <a:xfrm>
            <a:off x="998080" y="2544413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Brain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Tissue</a:t>
            </a:r>
          </a:p>
        </p:txBody>
      </p:sp>
      <p:sp>
        <p:nvSpPr>
          <p:cNvPr id="717" name="Google Shape;158;p14">
            <a:extLst>
              <a:ext uri="{FF2B5EF4-FFF2-40B4-BE49-F238E27FC236}">
                <a16:creationId xmlns:a16="http://schemas.microsoft.com/office/drawing/2014/main" id="{6A41AB16-D7E5-4F42-8780-F419D0D22BCE}"/>
              </a:ext>
            </a:extLst>
          </p:cNvPr>
          <p:cNvSpPr txBox="1"/>
          <p:nvPr/>
        </p:nvSpPr>
        <p:spPr>
          <a:xfrm>
            <a:off x="157371" y="2932843"/>
            <a:ext cx="85279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sz="800" dirty="0"/>
              <a:t>Subject’s brain in Native space</a:t>
            </a:r>
          </a:p>
          <a:p>
            <a:pPr algn="ctr"/>
            <a:r>
              <a:rPr lang="en-US" sz="800" dirty="0"/>
              <a:t>(3D Volumetric view)</a:t>
            </a:r>
          </a:p>
        </p:txBody>
      </p:sp>
      <p:grpSp>
        <p:nvGrpSpPr>
          <p:cNvPr id="718" name="Group 717">
            <a:extLst>
              <a:ext uri="{FF2B5EF4-FFF2-40B4-BE49-F238E27FC236}">
                <a16:creationId xmlns:a16="http://schemas.microsoft.com/office/drawing/2014/main" id="{D7CCF6B0-97C1-BC41-8013-BBD669FA3DCF}"/>
              </a:ext>
            </a:extLst>
          </p:cNvPr>
          <p:cNvGrpSpPr/>
          <p:nvPr/>
        </p:nvGrpSpPr>
        <p:grpSpPr>
          <a:xfrm>
            <a:off x="4286760" y="631434"/>
            <a:ext cx="424433" cy="297601"/>
            <a:chOff x="2393908" y="5385820"/>
            <a:chExt cx="964384" cy="676200"/>
          </a:xfrm>
        </p:grpSpPr>
        <p:pic>
          <p:nvPicPr>
            <p:cNvPr id="719" name="Google Shape;164;p14">
              <a:extLst>
                <a:ext uri="{FF2B5EF4-FFF2-40B4-BE49-F238E27FC236}">
                  <a16:creationId xmlns:a16="http://schemas.microsoft.com/office/drawing/2014/main" id="{3854CA6C-9A8D-6949-9885-61DA3F4AB5F6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20" name="Google Shape;276;p14">
              <a:extLst>
                <a:ext uri="{FF2B5EF4-FFF2-40B4-BE49-F238E27FC236}">
                  <a16:creationId xmlns:a16="http://schemas.microsoft.com/office/drawing/2014/main" id="{AD55AF66-959D-D347-BBAE-837DB1E4BB2E}"/>
                </a:ext>
              </a:extLst>
            </p:cNvPr>
            <p:cNvSpPr/>
            <p:nvPr/>
          </p:nvSpPr>
          <p:spPr>
            <a:xfrm>
              <a:off x="2441931" y="5424970"/>
              <a:ext cx="868334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728" name="Google Shape;158;p14">
            <a:extLst>
              <a:ext uri="{FF2B5EF4-FFF2-40B4-BE49-F238E27FC236}">
                <a16:creationId xmlns:a16="http://schemas.microsoft.com/office/drawing/2014/main" id="{EA0A55AB-1AB9-4247-865F-644B16B36088}"/>
              </a:ext>
            </a:extLst>
          </p:cNvPr>
          <p:cNvSpPr txBox="1"/>
          <p:nvPr/>
        </p:nvSpPr>
        <p:spPr>
          <a:xfrm>
            <a:off x="3764828" y="496205"/>
            <a:ext cx="678867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data input (N=470)</a:t>
            </a:r>
            <a:endParaRPr sz="600" dirty="0"/>
          </a:p>
        </p:txBody>
      </p:sp>
      <p:sp>
        <p:nvSpPr>
          <p:cNvPr id="729" name="Google Shape;158;p14">
            <a:extLst>
              <a:ext uri="{FF2B5EF4-FFF2-40B4-BE49-F238E27FC236}">
                <a16:creationId xmlns:a16="http://schemas.microsoft.com/office/drawing/2014/main" id="{531AB6EA-900A-E546-B2D7-34A0DAF52044}"/>
              </a:ext>
            </a:extLst>
          </p:cNvPr>
          <p:cNvSpPr txBox="1"/>
          <p:nvPr/>
        </p:nvSpPr>
        <p:spPr>
          <a:xfrm>
            <a:off x="4020860" y="1580422"/>
            <a:ext cx="976726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Extract subject similarity </a:t>
            </a:r>
            <a:endParaRPr sz="600" dirty="0"/>
          </a:p>
        </p:txBody>
      </p:sp>
      <p:grpSp>
        <p:nvGrpSpPr>
          <p:cNvPr id="1070" name="Group 1069">
            <a:extLst>
              <a:ext uri="{FF2B5EF4-FFF2-40B4-BE49-F238E27FC236}">
                <a16:creationId xmlns:a16="http://schemas.microsoft.com/office/drawing/2014/main" id="{D2AC7C55-5CA4-3D4F-BE71-C6D8FB1AE991}"/>
              </a:ext>
            </a:extLst>
          </p:cNvPr>
          <p:cNvGrpSpPr/>
          <p:nvPr/>
        </p:nvGrpSpPr>
        <p:grpSpPr>
          <a:xfrm>
            <a:off x="4483678" y="1736391"/>
            <a:ext cx="476242" cy="543370"/>
            <a:chOff x="4473256" y="1836493"/>
            <a:chExt cx="476242" cy="543370"/>
          </a:xfrm>
        </p:grpSpPr>
        <p:pic>
          <p:nvPicPr>
            <p:cNvPr id="1053" name="Picture 1052">
              <a:extLst>
                <a:ext uri="{FF2B5EF4-FFF2-40B4-BE49-F238E27FC236}">
                  <a16:creationId xmlns:a16="http://schemas.microsoft.com/office/drawing/2014/main" id="{47142459-15E6-6547-9DD5-1402A04EA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552606" y="2024216"/>
              <a:ext cx="317542" cy="355647"/>
            </a:xfrm>
            <a:prstGeom prst="rect">
              <a:avLst/>
            </a:prstGeom>
          </p:spPr>
        </p:pic>
        <p:sp>
          <p:nvSpPr>
            <p:cNvPr id="730" name="Google Shape;158;p14">
              <a:extLst>
                <a:ext uri="{FF2B5EF4-FFF2-40B4-BE49-F238E27FC236}">
                  <a16:creationId xmlns:a16="http://schemas.microsoft.com/office/drawing/2014/main" id="{7B3FE47D-73FE-FE48-B9E5-56F9872044D7}"/>
                </a:ext>
              </a:extLst>
            </p:cNvPr>
            <p:cNvSpPr txBox="1"/>
            <p:nvPr/>
          </p:nvSpPr>
          <p:spPr>
            <a:xfrm>
              <a:off x="4473256" y="1836493"/>
              <a:ext cx="476242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SL space</a:t>
              </a:r>
              <a:endParaRPr sz="600" dirty="0"/>
            </a:p>
          </p:txBody>
        </p:sp>
      </p:grpSp>
      <p:grpSp>
        <p:nvGrpSpPr>
          <p:cNvPr id="1071" name="Group 1070">
            <a:extLst>
              <a:ext uri="{FF2B5EF4-FFF2-40B4-BE49-F238E27FC236}">
                <a16:creationId xmlns:a16="http://schemas.microsoft.com/office/drawing/2014/main" id="{FFD0797A-4A2C-DA46-9508-21191A62145F}"/>
              </a:ext>
            </a:extLst>
          </p:cNvPr>
          <p:cNvGrpSpPr/>
          <p:nvPr/>
        </p:nvGrpSpPr>
        <p:grpSpPr>
          <a:xfrm>
            <a:off x="3984942" y="1721172"/>
            <a:ext cx="466287" cy="555755"/>
            <a:chOff x="3975765" y="1792831"/>
            <a:chExt cx="466287" cy="555755"/>
          </a:xfrm>
        </p:grpSpPr>
        <p:pic>
          <p:nvPicPr>
            <p:cNvPr id="1052" name="Picture 1051">
              <a:extLst>
                <a:ext uri="{FF2B5EF4-FFF2-40B4-BE49-F238E27FC236}">
                  <a16:creationId xmlns:a16="http://schemas.microsoft.com/office/drawing/2014/main" id="{CCF60928-8356-034A-9A4E-817CEDD979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047627" y="1985901"/>
              <a:ext cx="323826" cy="362685"/>
            </a:xfrm>
            <a:prstGeom prst="rect">
              <a:avLst/>
            </a:prstGeom>
          </p:spPr>
        </p:pic>
        <p:sp>
          <p:nvSpPr>
            <p:cNvPr id="731" name="Google Shape;158;p14">
              <a:extLst>
                <a:ext uri="{FF2B5EF4-FFF2-40B4-BE49-F238E27FC236}">
                  <a16:creationId xmlns:a16="http://schemas.microsoft.com/office/drawing/2014/main" id="{21E5E810-5D93-8C4C-B6DB-0F6DD8E9BF39}"/>
                </a:ext>
              </a:extLst>
            </p:cNvPr>
            <p:cNvSpPr txBox="1"/>
            <p:nvPr/>
          </p:nvSpPr>
          <p:spPr>
            <a:xfrm>
              <a:off x="3975765" y="1792831"/>
              <a:ext cx="466287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BG space</a:t>
              </a:r>
              <a:endParaRPr sz="600" dirty="0"/>
            </a:p>
          </p:txBody>
        </p:sp>
      </p:grpSp>
      <p:sp>
        <p:nvSpPr>
          <p:cNvPr id="1073" name="Freeform 1072">
            <a:extLst>
              <a:ext uri="{FF2B5EF4-FFF2-40B4-BE49-F238E27FC236}">
                <a16:creationId xmlns:a16="http://schemas.microsoft.com/office/drawing/2014/main" id="{EBFA8134-C334-C54D-A5BF-124A5E37B379}"/>
              </a:ext>
            </a:extLst>
          </p:cNvPr>
          <p:cNvSpPr/>
          <p:nvPr/>
        </p:nvSpPr>
        <p:spPr>
          <a:xfrm>
            <a:off x="3945875" y="1578591"/>
            <a:ext cx="106428" cy="474378"/>
          </a:xfrm>
          <a:custGeom>
            <a:avLst/>
            <a:gdLst>
              <a:gd name="connsiteX0" fmla="*/ 136728 w 136728"/>
              <a:gd name="connsiteY0" fmla="*/ 0 h 473365"/>
              <a:gd name="connsiteX1" fmla="*/ 250 w 136728"/>
              <a:gd name="connsiteY1" fmla="*/ 227463 h 473365"/>
              <a:gd name="connsiteX2" fmla="*/ 100334 w 136728"/>
              <a:gd name="connsiteY2" fmla="*/ 450376 h 473365"/>
              <a:gd name="connsiteX3" fmla="*/ 104883 w 136728"/>
              <a:gd name="connsiteY3" fmla="*/ 454925 h 473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728" h="473365">
                <a:moveTo>
                  <a:pt x="136728" y="0"/>
                </a:moveTo>
                <a:cubicBezTo>
                  <a:pt x="71522" y="76200"/>
                  <a:pt x="6316" y="152400"/>
                  <a:pt x="250" y="227463"/>
                </a:cubicBezTo>
                <a:cubicBezTo>
                  <a:pt x="-5816" y="302526"/>
                  <a:pt x="100334" y="450376"/>
                  <a:pt x="100334" y="450376"/>
                </a:cubicBezTo>
                <a:cubicBezTo>
                  <a:pt x="117773" y="488286"/>
                  <a:pt x="111328" y="471605"/>
                  <a:pt x="104883" y="454925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6" name="Freeform 735">
            <a:extLst>
              <a:ext uri="{FF2B5EF4-FFF2-40B4-BE49-F238E27FC236}">
                <a16:creationId xmlns:a16="http://schemas.microsoft.com/office/drawing/2014/main" id="{26F1DF68-7451-B74C-A6D3-0527CCCB3A8C}"/>
              </a:ext>
            </a:extLst>
          </p:cNvPr>
          <p:cNvSpPr/>
          <p:nvPr/>
        </p:nvSpPr>
        <p:spPr>
          <a:xfrm flipH="1">
            <a:off x="4877127" y="1578591"/>
            <a:ext cx="110622" cy="474378"/>
          </a:xfrm>
          <a:custGeom>
            <a:avLst/>
            <a:gdLst>
              <a:gd name="connsiteX0" fmla="*/ 136728 w 136728"/>
              <a:gd name="connsiteY0" fmla="*/ 0 h 473365"/>
              <a:gd name="connsiteX1" fmla="*/ 250 w 136728"/>
              <a:gd name="connsiteY1" fmla="*/ 227463 h 473365"/>
              <a:gd name="connsiteX2" fmla="*/ 100334 w 136728"/>
              <a:gd name="connsiteY2" fmla="*/ 450376 h 473365"/>
              <a:gd name="connsiteX3" fmla="*/ 104883 w 136728"/>
              <a:gd name="connsiteY3" fmla="*/ 454925 h 473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728" h="473365">
                <a:moveTo>
                  <a:pt x="136728" y="0"/>
                </a:moveTo>
                <a:cubicBezTo>
                  <a:pt x="71522" y="76200"/>
                  <a:pt x="6316" y="152400"/>
                  <a:pt x="250" y="227463"/>
                </a:cubicBezTo>
                <a:cubicBezTo>
                  <a:pt x="-5816" y="302526"/>
                  <a:pt x="100334" y="450376"/>
                  <a:pt x="100334" y="450376"/>
                </a:cubicBezTo>
                <a:cubicBezTo>
                  <a:pt x="117773" y="488286"/>
                  <a:pt x="111328" y="471605"/>
                  <a:pt x="104883" y="454925"/>
                </a:cubicBezTo>
              </a:path>
            </a:pathLst>
          </a:custGeom>
          <a:noFill/>
          <a:ln>
            <a:solidFill>
              <a:srgbClr val="92D050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8" name="Google Shape;158;p14">
            <a:extLst>
              <a:ext uri="{FF2B5EF4-FFF2-40B4-BE49-F238E27FC236}">
                <a16:creationId xmlns:a16="http://schemas.microsoft.com/office/drawing/2014/main" id="{6613E2E7-A6F3-4840-B6EA-9EE0530DB307}"/>
              </a:ext>
            </a:extLst>
          </p:cNvPr>
          <p:cNvSpPr txBox="1"/>
          <p:nvPr/>
        </p:nvSpPr>
        <p:spPr>
          <a:xfrm>
            <a:off x="4062933" y="2196205"/>
            <a:ext cx="322201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" dirty="0"/>
              <a:t>Subjects</a:t>
            </a:r>
            <a:endParaRPr sz="300" dirty="0"/>
          </a:p>
        </p:txBody>
      </p:sp>
      <p:sp>
        <p:nvSpPr>
          <p:cNvPr id="739" name="Google Shape;158;p14">
            <a:extLst>
              <a:ext uri="{FF2B5EF4-FFF2-40B4-BE49-F238E27FC236}">
                <a16:creationId xmlns:a16="http://schemas.microsoft.com/office/drawing/2014/main" id="{334E995C-DAFD-E24A-B3B9-2FCAB3F01125}"/>
              </a:ext>
            </a:extLst>
          </p:cNvPr>
          <p:cNvSpPr txBox="1"/>
          <p:nvPr/>
        </p:nvSpPr>
        <p:spPr>
          <a:xfrm rot="16200000">
            <a:off x="4251572" y="1970726"/>
            <a:ext cx="322201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" dirty="0"/>
              <a:t>Subjects</a:t>
            </a:r>
            <a:endParaRPr sz="300" dirty="0"/>
          </a:p>
        </p:txBody>
      </p:sp>
      <p:sp>
        <p:nvSpPr>
          <p:cNvPr id="740" name="Google Shape;158;p14">
            <a:extLst>
              <a:ext uri="{FF2B5EF4-FFF2-40B4-BE49-F238E27FC236}">
                <a16:creationId xmlns:a16="http://schemas.microsoft.com/office/drawing/2014/main" id="{B1CB994B-DE8B-3041-9EA4-74CC18B56EEE}"/>
              </a:ext>
            </a:extLst>
          </p:cNvPr>
          <p:cNvSpPr txBox="1"/>
          <p:nvPr/>
        </p:nvSpPr>
        <p:spPr>
          <a:xfrm rot="16200000">
            <a:off x="4376047" y="1978851"/>
            <a:ext cx="322201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" dirty="0"/>
              <a:t>Subjects</a:t>
            </a:r>
            <a:endParaRPr sz="300" dirty="0"/>
          </a:p>
        </p:txBody>
      </p:sp>
      <p:sp>
        <p:nvSpPr>
          <p:cNvPr id="741" name="Google Shape;158;p14">
            <a:extLst>
              <a:ext uri="{FF2B5EF4-FFF2-40B4-BE49-F238E27FC236}">
                <a16:creationId xmlns:a16="http://schemas.microsoft.com/office/drawing/2014/main" id="{E352D824-8474-9249-A929-668F6943FE11}"/>
              </a:ext>
            </a:extLst>
          </p:cNvPr>
          <p:cNvSpPr txBox="1"/>
          <p:nvPr/>
        </p:nvSpPr>
        <p:spPr>
          <a:xfrm>
            <a:off x="4577164" y="2189395"/>
            <a:ext cx="322201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" dirty="0"/>
              <a:t>Subjects</a:t>
            </a:r>
            <a:endParaRPr sz="300" dirty="0"/>
          </a:p>
        </p:txBody>
      </p:sp>
      <p:cxnSp>
        <p:nvCxnSpPr>
          <p:cNvPr id="742" name="Straight Arrow Connector 741">
            <a:extLst>
              <a:ext uri="{FF2B5EF4-FFF2-40B4-BE49-F238E27FC236}">
                <a16:creationId xmlns:a16="http://schemas.microsoft.com/office/drawing/2014/main" id="{AD6C30BE-8205-3B41-AEEB-67CAF90338C7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4158089" y="2467874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3" name="Straight Arrow Connector 742">
            <a:extLst>
              <a:ext uri="{FF2B5EF4-FFF2-40B4-BE49-F238E27FC236}">
                <a16:creationId xmlns:a16="http://schemas.microsoft.com/office/drawing/2014/main" id="{E88E89B9-7353-2B43-B0A6-AA84B1AB33F5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4664935" y="2475693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4" name="Google Shape;158;p14">
            <a:extLst>
              <a:ext uri="{FF2B5EF4-FFF2-40B4-BE49-F238E27FC236}">
                <a16:creationId xmlns:a16="http://schemas.microsoft.com/office/drawing/2014/main" id="{DE4A59EA-B4E7-3D4B-AA10-78A08811C29D}"/>
              </a:ext>
            </a:extLst>
          </p:cNvPr>
          <p:cNvSpPr txBox="1"/>
          <p:nvPr/>
        </p:nvSpPr>
        <p:spPr>
          <a:xfrm>
            <a:off x="4175881" y="2450656"/>
            <a:ext cx="640664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RSA models </a:t>
            </a:r>
            <a:endParaRPr sz="600" dirty="0"/>
          </a:p>
        </p:txBody>
      </p:sp>
      <p:pic>
        <p:nvPicPr>
          <p:cNvPr id="745" name="Picture 744">
            <a:extLst>
              <a:ext uri="{FF2B5EF4-FFF2-40B4-BE49-F238E27FC236}">
                <a16:creationId xmlns:a16="http://schemas.microsoft.com/office/drawing/2014/main" id="{3022792F-C98F-BF42-B53A-005166B7D80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1011"/>
          <a:stretch/>
        </p:blipFill>
        <p:spPr>
          <a:xfrm>
            <a:off x="3935401" y="3042002"/>
            <a:ext cx="1088648" cy="254720"/>
          </a:xfrm>
          <a:prstGeom prst="rect">
            <a:avLst/>
          </a:prstGeom>
        </p:spPr>
      </p:pic>
      <p:cxnSp>
        <p:nvCxnSpPr>
          <p:cNvPr id="746" name="Straight Arrow Connector 745">
            <a:extLst>
              <a:ext uri="{FF2B5EF4-FFF2-40B4-BE49-F238E27FC236}">
                <a16:creationId xmlns:a16="http://schemas.microsoft.com/office/drawing/2014/main" id="{75E98F59-1D2F-4F4B-8D68-83028BFF5040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919194" y="2431284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5" name="Google Shape;152;p14">
            <a:extLst>
              <a:ext uri="{FF2B5EF4-FFF2-40B4-BE49-F238E27FC236}">
                <a16:creationId xmlns:a16="http://schemas.microsoft.com/office/drawing/2014/main" id="{A3F1B00C-B430-5D48-81DC-77D8578EE60D}"/>
              </a:ext>
            </a:extLst>
          </p:cNvPr>
          <p:cNvGrpSpPr/>
          <p:nvPr/>
        </p:nvGrpSpPr>
        <p:grpSpPr>
          <a:xfrm rot="5400000">
            <a:off x="6022712" y="1237467"/>
            <a:ext cx="104754" cy="459370"/>
            <a:chOff x="1332084" y="-1658091"/>
            <a:chExt cx="288306" cy="1295099"/>
          </a:xfrm>
        </p:grpSpPr>
        <p:sp>
          <p:nvSpPr>
            <p:cNvPr id="633" name="Google Shape;153;p14">
              <a:extLst>
                <a:ext uri="{FF2B5EF4-FFF2-40B4-BE49-F238E27FC236}">
                  <a16:creationId xmlns:a16="http://schemas.microsoft.com/office/drawing/2014/main" id="{7013FB9F-291D-C84F-A9D2-43CF77316ADE}"/>
                </a:ext>
              </a:extLst>
            </p:cNvPr>
            <p:cNvSpPr/>
            <p:nvPr/>
          </p:nvSpPr>
          <p:spPr>
            <a:xfrm>
              <a:off x="1332090" y="-1320292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54;p14">
              <a:extLst>
                <a:ext uri="{FF2B5EF4-FFF2-40B4-BE49-F238E27FC236}">
                  <a16:creationId xmlns:a16="http://schemas.microsoft.com/office/drawing/2014/main" id="{6510F6F9-434D-4643-B11C-2E57E50B815A}"/>
                </a:ext>
              </a:extLst>
            </p:cNvPr>
            <p:cNvSpPr/>
            <p:nvPr/>
          </p:nvSpPr>
          <p:spPr>
            <a:xfrm>
              <a:off x="1332090" y="-982495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55;p14">
              <a:extLst>
                <a:ext uri="{FF2B5EF4-FFF2-40B4-BE49-F238E27FC236}">
                  <a16:creationId xmlns:a16="http://schemas.microsoft.com/office/drawing/2014/main" id="{0629513D-D8D4-9741-BCA6-E2604AABED05}"/>
                </a:ext>
              </a:extLst>
            </p:cNvPr>
            <p:cNvSpPr/>
            <p:nvPr/>
          </p:nvSpPr>
          <p:spPr>
            <a:xfrm>
              <a:off x="1332087" y="-644693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56;p14">
              <a:extLst>
                <a:ext uri="{FF2B5EF4-FFF2-40B4-BE49-F238E27FC236}">
                  <a16:creationId xmlns:a16="http://schemas.microsoft.com/office/drawing/2014/main" id="{C850EA7A-A0E2-404E-A978-C91477D860EB}"/>
                </a:ext>
              </a:extLst>
            </p:cNvPr>
            <p:cNvSpPr/>
            <p:nvPr/>
          </p:nvSpPr>
          <p:spPr>
            <a:xfrm>
              <a:off x="1332084" y="-1658091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167;p14">
            <a:extLst>
              <a:ext uri="{FF2B5EF4-FFF2-40B4-BE49-F238E27FC236}">
                <a16:creationId xmlns:a16="http://schemas.microsoft.com/office/drawing/2014/main" id="{A8689ACC-019C-0744-911E-9E521E37D29B}"/>
              </a:ext>
            </a:extLst>
          </p:cNvPr>
          <p:cNvGrpSpPr/>
          <p:nvPr/>
        </p:nvGrpSpPr>
        <p:grpSpPr>
          <a:xfrm>
            <a:off x="5844145" y="1150341"/>
            <a:ext cx="222688" cy="108796"/>
            <a:chOff x="2808580" y="2174267"/>
            <a:chExt cx="521094" cy="247389"/>
          </a:xfrm>
        </p:grpSpPr>
        <p:sp>
          <p:nvSpPr>
            <p:cNvPr id="631" name="Google Shape;168;p14">
              <a:extLst>
                <a:ext uri="{FF2B5EF4-FFF2-40B4-BE49-F238E27FC236}">
                  <a16:creationId xmlns:a16="http://schemas.microsoft.com/office/drawing/2014/main" id="{7168335E-1C3C-2E47-94F7-CA30CF2E89B4}"/>
                </a:ext>
              </a:extLst>
            </p:cNvPr>
            <p:cNvSpPr/>
            <p:nvPr/>
          </p:nvSpPr>
          <p:spPr>
            <a:xfrm rot="4303">
              <a:off x="2808580" y="2174267"/>
              <a:ext cx="239700" cy="2328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  <p:sp>
          <p:nvSpPr>
            <p:cNvPr id="632" name="Google Shape;169;p14">
              <a:extLst>
                <a:ext uri="{FF2B5EF4-FFF2-40B4-BE49-F238E27FC236}">
                  <a16:creationId xmlns:a16="http://schemas.microsoft.com/office/drawing/2014/main" id="{0108FD73-EEEA-7041-8E99-E537E7DEA5F4}"/>
                </a:ext>
              </a:extLst>
            </p:cNvPr>
            <p:cNvSpPr/>
            <p:nvPr/>
          </p:nvSpPr>
          <p:spPr>
            <a:xfrm rot="4303">
              <a:off x="3089974" y="2188856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</p:grpSp>
      <p:grpSp>
        <p:nvGrpSpPr>
          <p:cNvPr id="607" name="Google Shape;175;p14">
            <a:extLst>
              <a:ext uri="{FF2B5EF4-FFF2-40B4-BE49-F238E27FC236}">
                <a16:creationId xmlns:a16="http://schemas.microsoft.com/office/drawing/2014/main" id="{2FE611CD-7DCF-EE4D-9548-6179C2EC924B}"/>
              </a:ext>
            </a:extLst>
          </p:cNvPr>
          <p:cNvGrpSpPr/>
          <p:nvPr/>
        </p:nvGrpSpPr>
        <p:grpSpPr>
          <a:xfrm>
            <a:off x="6083779" y="1159795"/>
            <a:ext cx="222252" cy="103131"/>
            <a:chOff x="3521725" y="1967167"/>
            <a:chExt cx="520074" cy="234508"/>
          </a:xfrm>
        </p:grpSpPr>
        <p:sp>
          <p:nvSpPr>
            <p:cNvPr id="629" name="Google Shape;176;p14">
              <a:extLst>
                <a:ext uri="{FF2B5EF4-FFF2-40B4-BE49-F238E27FC236}">
                  <a16:creationId xmlns:a16="http://schemas.microsoft.com/office/drawing/2014/main" id="{16CD1127-5F92-0848-A0FE-138685FB825C}"/>
                </a:ext>
              </a:extLst>
            </p:cNvPr>
            <p:cNvSpPr/>
            <p:nvPr/>
          </p:nvSpPr>
          <p:spPr>
            <a:xfrm rot="4303">
              <a:off x="3521725" y="1967167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3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b="1" dirty="0">
                  <a:solidFill>
                    <a:schemeClr val="dk1"/>
                  </a:solidFill>
                </a:rPr>
                <a:t>0</a:t>
              </a:r>
              <a:endParaRPr sz="500" b="1" dirty="0"/>
            </a:p>
          </p:txBody>
        </p:sp>
        <p:sp>
          <p:nvSpPr>
            <p:cNvPr id="630" name="Google Shape;177;p14">
              <a:extLst>
                <a:ext uri="{FF2B5EF4-FFF2-40B4-BE49-F238E27FC236}">
                  <a16:creationId xmlns:a16="http://schemas.microsoft.com/office/drawing/2014/main" id="{4F48ED42-F344-7943-96CE-D41890E90ACF}"/>
                </a:ext>
              </a:extLst>
            </p:cNvPr>
            <p:cNvSpPr/>
            <p:nvPr/>
          </p:nvSpPr>
          <p:spPr>
            <a:xfrm rot="4303">
              <a:off x="3802099" y="196887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3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b="1" dirty="0">
                  <a:solidFill>
                    <a:schemeClr val="dk1"/>
                  </a:solidFill>
                </a:rPr>
                <a:t>0</a:t>
              </a:r>
              <a:endParaRPr sz="500" b="1" dirty="0"/>
            </a:p>
          </p:txBody>
        </p:sp>
      </p:grpSp>
      <p:cxnSp>
        <p:nvCxnSpPr>
          <p:cNvPr id="608" name="Google Shape;221;p14">
            <a:extLst>
              <a:ext uri="{FF2B5EF4-FFF2-40B4-BE49-F238E27FC236}">
                <a16:creationId xmlns:a16="http://schemas.microsoft.com/office/drawing/2014/main" id="{C9AB2F38-090C-D049-9821-62DCC9A2C461}"/>
              </a:ext>
            </a:extLst>
          </p:cNvPr>
          <p:cNvCxnSpPr>
            <a:stCxn id="631" idx="0"/>
            <a:endCxn id="631" idx="0"/>
          </p:cNvCxnSpPr>
          <p:nvPr/>
        </p:nvCxnSpPr>
        <p:spPr>
          <a:xfrm>
            <a:off x="5895426" y="115034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9" name="Google Shape;236;p14">
            <a:extLst>
              <a:ext uri="{FF2B5EF4-FFF2-40B4-BE49-F238E27FC236}">
                <a16:creationId xmlns:a16="http://schemas.microsoft.com/office/drawing/2014/main" id="{F334E798-CE29-BD4A-9525-74B32ED6CD82}"/>
              </a:ext>
            </a:extLst>
          </p:cNvPr>
          <p:cNvCxnSpPr>
            <a:stCxn id="631" idx="4"/>
            <a:endCxn id="635" idx="2"/>
          </p:cNvCxnSpPr>
          <p:nvPr/>
        </p:nvCxnSpPr>
        <p:spPr>
          <a:xfrm>
            <a:off x="5895299" y="1252722"/>
            <a:ext cx="65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0" name="Google Shape;237;p14">
            <a:extLst>
              <a:ext uri="{FF2B5EF4-FFF2-40B4-BE49-F238E27FC236}">
                <a16:creationId xmlns:a16="http://schemas.microsoft.com/office/drawing/2014/main" id="{A898AF60-4E82-5642-AC35-297572AB61D0}"/>
              </a:ext>
            </a:extLst>
          </p:cNvPr>
          <p:cNvCxnSpPr>
            <a:stCxn id="632" idx="4"/>
            <a:endCxn id="635" idx="2"/>
          </p:cNvCxnSpPr>
          <p:nvPr/>
        </p:nvCxnSpPr>
        <p:spPr>
          <a:xfrm flipH="1">
            <a:off x="5895364" y="1259137"/>
            <a:ext cx="120188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1" name="Google Shape;238;p14">
            <a:extLst>
              <a:ext uri="{FF2B5EF4-FFF2-40B4-BE49-F238E27FC236}">
                <a16:creationId xmlns:a16="http://schemas.microsoft.com/office/drawing/2014/main" id="{CC8951FC-7C09-1F41-B233-4FC1006C51D1}"/>
              </a:ext>
            </a:extLst>
          </p:cNvPr>
          <p:cNvCxnSpPr>
            <a:stCxn id="631" idx="4"/>
            <a:endCxn id="634" idx="2"/>
          </p:cNvCxnSpPr>
          <p:nvPr/>
        </p:nvCxnSpPr>
        <p:spPr>
          <a:xfrm>
            <a:off x="5895299" y="1252722"/>
            <a:ext cx="119883" cy="1620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2" name="Google Shape;239;p14">
            <a:extLst>
              <a:ext uri="{FF2B5EF4-FFF2-40B4-BE49-F238E27FC236}">
                <a16:creationId xmlns:a16="http://schemas.microsoft.com/office/drawing/2014/main" id="{7B7FDE59-9035-B648-98F3-CE369585320A}"/>
              </a:ext>
            </a:extLst>
          </p:cNvPr>
          <p:cNvCxnSpPr>
            <a:stCxn id="631" idx="4"/>
            <a:endCxn id="633" idx="2"/>
          </p:cNvCxnSpPr>
          <p:nvPr/>
        </p:nvCxnSpPr>
        <p:spPr>
          <a:xfrm>
            <a:off x="5895299" y="1252722"/>
            <a:ext cx="239699" cy="1620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3" name="Google Shape;240;p14">
            <a:extLst>
              <a:ext uri="{FF2B5EF4-FFF2-40B4-BE49-F238E27FC236}">
                <a16:creationId xmlns:a16="http://schemas.microsoft.com/office/drawing/2014/main" id="{538DC3F8-8E53-A946-931B-837488E26B7E}"/>
              </a:ext>
            </a:extLst>
          </p:cNvPr>
          <p:cNvCxnSpPr>
            <a:stCxn id="631" idx="4"/>
            <a:endCxn id="636" idx="2"/>
          </p:cNvCxnSpPr>
          <p:nvPr/>
        </p:nvCxnSpPr>
        <p:spPr>
          <a:xfrm>
            <a:off x="5895299" y="1252722"/>
            <a:ext cx="359516" cy="16205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241;p14">
            <a:extLst>
              <a:ext uri="{FF2B5EF4-FFF2-40B4-BE49-F238E27FC236}">
                <a16:creationId xmlns:a16="http://schemas.microsoft.com/office/drawing/2014/main" id="{12A24F44-01C6-B744-BD87-4399EC2345FA}"/>
              </a:ext>
            </a:extLst>
          </p:cNvPr>
          <p:cNvCxnSpPr>
            <a:stCxn id="632" idx="4"/>
            <a:endCxn id="634" idx="2"/>
          </p:cNvCxnSpPr>
          <p:nvPr/>
        </p:nvCxnSpPr>
        <p:spPr>
          <a:xfrm flipH="1">
            <a:off x="6015182" y="1259137"/>
            <a:ext cx="370" cy="15564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242;p14">
            <a:extLst>
              <a:ext uri="{FF2B5EF4-FFF2-40B4-BE49-F238E27FC236}">
                <a16:creationId xmlns:a16="http://schemas.microsoft.com/office/drawing/2014/main" id="{6D99579B-1BE1-DD49-B276-165A20564A4C}"/>
              </a:ext>
            </a:extLst>
          </p:cNvPr>
          <p:cNvCxnSpPr>
            <a:stCxn id="632" idx="4"/>
            <a:endCxn id="633" idx="2"/>
          </p:cNvCxnSpPr>
          <p:nvPr/>
        </p:nvCxnSpPr>
        <p:spPr>
          <a:xfrm>
            <a:off x="6015552" y="1259137"/>
            <a:ext cx="119446" cy="15564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6" name="Google Shape;243;p14">
            <a:extLst>
              <a:ext uri="{FF2B5EF4-FFF2-40B4-BE49-F238E27FC236}">
                <a16:creationId xmlns:a16="http://schemas.microsoft.com/office/drawing/2014/main" id="{CA9B900A-1182-1047-95AF-14DA75475E78}"/>
              </a:ext>
            </a:extLst>
          </p:cNvPr>
          <p:cNvCxnSpPr>
            <a:stCxn id="632" idx="4"/>
            <a:endCxn id="636" idx="2"/>
          </p:cNvCxnSpPr>
          <p:nvPr/>
        </p:nvCxnSpPr>
        <p:spPr>
          <a:xfrm>
            <a:off x="6015552" y="1259137"/>
            <a:ext cx="239263" cy="15563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7" name="Google Shape;244;p14">
            <a:extLst>
              <a:ext uri="{FF2B5EF4-FFF2-40B4-BE49-F238E27FC236}">
                <a16:creationId xmlns:a16="http://schemas.microsoft.com/office/drawing/2014/main" id="{AC418D0D-C63E-4942-9C8C-23E01055E1B1}"/>
              </a:ext>
            </a:extLst>
          </p:cNvPr>
          <p:cNvCxnSpPr>
            <a:stCxn id="629" idx="4"/>
            <a:endCxn id="635" idx="2"/>
          </p:cNvCxnSpPr>
          <p:nvPr/>
        </p:nvCxnSpPr>
        <p:spPr>
          <a:xfrm flipH="1">
            <a:off x="5895364" y="1262175"/>
            <a:ext cx="239569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8" name="Google Shape;245;p14">
            <a:extLst>
              <a:ext uri="{FF2B5EF4-FFF2-40B4-BE49-F238E27FC236}">
                <a16:creationId xmlns:a16="http://schemas.microsoft.com/office/drawing/2014/main" id="{AA22FD16-3426-FA44-850B-B633DF8C1765}"/>
              </a:ext>
            </a:extLst>
          </p:cNvPr>
          <p:cNvCxnSpPr>
            <a:stCxn id="629" idx="4"/>
            <a:endCxn id="634" idx="2"/>
          </p:cNvCxnSpPr>
          <p:nvPr/>
        </p:nvCxnSpPr>
        <p:spPr>
          <a:xfrm flipH="1">
            <a:off x="6015182" y="1262175"/>
            <a:ext cx="119751" cy="15260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9" name="Google Shape;246;p14">
            <a:extLst>
              <a:ext uri="{FF2B5EF4-FFF2-40B4-BE49-F238E27FC236}">
                <a16:creationId xmlns:a16="http://schemas.microsoft.com/office/drawing/2014/main" id="{30BB6D83-B255-8848-845A-8AD45C1170BC}"/>
              </a:ext>
            </a:extLst>
          </p:cNvPr>
          <p:cNvCxnSpPr>
            <a:stCxn id="629" idx="4"/>
            <a:endCxn id="633" idx="2"/>
          </p:cNvCxnSpPr>
          <p:nvPr/>
        </p:nvCxnSpPr>
        <p:spPr>
          <a:xfrm>
            <a:off x="6134933" y="1262175"/>
            <a:ext cx="65" cy="15260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0" name="Google Shape;247;p14">
            <a:extLst>
              <a:ext uri="{FF2B5EF4-FFF2-40B4-BE49-F238E27FC236}">
                <a16:creationId xmlns:a16="http://schemas.microsoft.com/office/drawing/2014/main" id="{EC7FD7D1-2F4B-A141-9580-59AD741FD08B}"/>
              </a:ext>
            </a:extLst>
          </p:cNvPr>
          <p:cNvCxnSpPr>
            <a:stCxn id="629" idx="4"/>
            <a:endCxn id="636" idx="2"/>
          </p:cNvCxnSpPr>
          <p:nvPr/>
        </p:nvCxnSpPr>
        <p:spPr>
          <a:xfrm>
            <a:off x="6134933" y="1262175"/>
            <a:ext cx="119882" cy="1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1" name="Google Shape;248;p14">
            <a:extLst>
              <a:ext uri="{FF2B5EF4-FFF2-40B4-BE49-F238E27FC236}">
                <a16:creationId xmlns:a16="http://schemas.microsoft.com/office/drawing/2014/main" id="{79E02D45-2EBA-9F40-AFB0-FF1F5D622635}"/>
              </a:ext>
            </a:extLst>
          </p:cNvPr>
          <p:cNvCxnSpPr>
            <a:stCxn id="630" idx="4"/>
            <a:endCxn id="635" idx="2"/>
          </p:cNvCxnSpPr>
          <p:nvPr/>
        </p:nvCxnSpPr>
        <p:spPr>
          <a:xfrm flipH="1">
            <a:off x="5895364" y="1262926"/>
            <a:ext cx="359386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2" name="Google Shape;249;p14">
            <a:extLst>
              <a:ext uri="{FF2B5EF4-FFF2-40B4-BE49-F238E27FC236}">
                <a16:creationId xmlns:a16="http://schemas.microsoft.com/office/drawing/2014/main" id="{9E650336-0CC1-1D45-A5E7-B68679A5CF4F}"/>
              </a:ext>
            </a:extLst>
          </p:cNvPr>
          <p:cNvCxnSpPr>
            <a:cxnSpLocks/>
            <a:stCxn id="630" idx="4"/>
            <a:endCxn id="634" idx="2"/>
          </p:cNvCxnSpPr>
          <p:nvPr/>
        </p:nvCxnSpPr>
        <p:spPr>
          <a:xfrm flipH="1">
            <a:off x="6015182" y="1262926"/>
            <a:ext cx="239568" cy="15185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3" name="Google Shape;250;p14">
            <a:extLst>
              <a:ext uri="{FF2B5EF4-FFF2-40B4-BE49-F238E27FC236}">
                <a16:creationId xmlns:a16="http://schemas.microsoft.com/office/drawing/2014/main" id="{D8F93A85-4D31-1B4F-8407-5494D37EB718}"/>
              </a:ext>
            </a:extLst>
          </p:cNvPr>
          <p:cNvCxnSpPr>
            <a:stCxn id="630" idx="4"/>
            <a:endCxn id="633" idx="2"/>
          </p:cNvCxnSpPr>
          <p:nvPr/>
        </p:nvCxnSpPr>
        <p:spPr>
          <a:xfrm flipH="1">
            <a:off x="6134998" y="1262926"/>
            <a:ext cx="119752" cy="15185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4" name="Google Shape;251;p14">
            <a:extLst>
              <a:ext uri="{FF2B5EF4-FFF2-40B4-BE49-F238E27FC236}">
                <a16:creationId xmlns:a16="http://schemas.microsoft.com/office/drawing/2014/main" id="{291617CF-C428-D34A-8014-44888A5BACCD}"/>
              </a:ext>
            </a:extLst>
          </p:cNvPr>
          <p:cNvCxnSpPr>
            <a:stCxn id="630" idx="4"/>
            <a:endCxn id="636" idx="2"/>
          </p:cNvCxnSpPr>
          <p:nvPr/>
        </p:nvCxnSpPr>
        <p:spPr>
          <a:xfrm>
            <a:off x="6254750" y="1262926"/>
            <a:ext cx="65" cy="15184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5" name="Google Shape;252;p14">
            <a:extLst>
              <a:ext uri="{FF2B5EF4-FFF2-40B4-BE49-F238E27FC236}">
                <a16:creationId xmlns:a16="http://schemas.microsoft.com/office/drawing/2014/main" id="{2B32E2EF-8CA7-4D4B-9CC6-6813321D813C}"/>
              </a:ext>
            </a:extLst>
          </p:cNvPr>
          <p:cNvCxnSpPr>
            <a:cxnSpLocks/>
            <a:stCxn id="635" idx="6"/>
          </p:cNvCxnSpPr>
          <p:nvPr/>
        </p:nvCxnSpPr>
        <p:spPr>
          <a:xfrm>
            <a:off x="5895363" y="1519527"/>
            <a:ext cx="163589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6" name="Google Shape;253;p14">
            <a:extLst>
              <a:ext uri="{FF2B5EF4-FFF2-40B4-BE49-F238E27FC236}">
                <a16:creationId xmlns:a16="http://schemas.microsoft.com/office/drawing/2014/main" id="{54FC2164-C39F-B64F-AF04-30F063BFBB88}"/>
              </a:ext>
            </a:extLst>
          </p:cNvPr>
          <p:cNvCxnSpPr>
            <a:cxnSpLocks/>
            <a:stCxn id="634" idx="6"/>
          </p:cNvCxnSpPr>
          <p:nvPr/>
        </p:nvCxnSpPr>
        <p:spPr>
          <a:xfrm>
            <a:off x="6015180" y="1519527"/>
            <a:ext cx="4384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7" name="Google Shape;254;p14">
            <a:extLst>
              <a:ext uri="{FF2B5EF4-FFF2-40B4-BE49-F238E27FC236}">
                <a16:creationId xmlns:a16="http://schemas.microsoft.com/office/drawing/2014/main" id="{A5FF4864-2083-3D4A-839C-2BDFE762D1F3}"/>
              </a:ext>
            </a:extLst>
          </p:cNvPr>
          <p:cNvCxnSpPr>
            <a:cxnSpLocks/>
            <a:stCxn id="633" idx="6"/>
          </p:cNvCxnSpPr>
          <p:nvPr/>
        </p:nvCxnSpPr>
        <p:spPr>
          <a:xfrm flipH="1">
            <a:off x="6058972" y="1519527"/>
            <a:ext cx="76025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8" name="Google Shape;255;p14">
            <a:extLst>
              <a:ext uri="{FF2B5EF4-FFF2-40B4-BE49-F238E27FC236}">
                <a16:creationId xmlns:a16="http://schemas.microsoft.com/office/drawing/2014/main" id="{A25D4614-8B13-024B-86FC-85CE516D7BE8}"/>
              </a:ext>
            </a:extLst>
          </p:cNvPr>
          <p:cNvCxnSpPr>
            <a:cxnSpLocks/>
            <a:stCxn id="636" idx="6"/>
          </p:cNvCxnSpPr>
          <p:nvPr/>
        </p:nvCxnSpPr>
        <p:spPr>
          <a:xfrm flipH="1">
            <a:off x="6058918" y="1519527"/>
            <a:ext cx="19589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47" name="Group 746">
            <a:extLst>
              <a:ext uri="{FF2B5EF4-FFF2-40B4-BE49-F238E27FC236}">
                <a16:creationId xmlns:a16="http://schemas.microsoft.com/office/drawing/2014/main" id="{F52DA3FC-60E6-2940-88AF-BE51A1B47ABA}"/>
              </a:ext>
            </a:extLst>
          </p:cNvPr>
          <p:cNvGrpSpPr/>
          <p:nvPr/>
        </p:nvGrpSpPr>
        <p:grpSpPr>
          <a:xfrm>
            <a:off x="5869925" y="1629268"/>
            <a:ext cx="424433" cy="297601"/>
            <a:chOff x="1209063" y="5343450"/>
            <a:chExt cx="964385" cy="676200"/>
          </a:xfrm>
        </p:grpSpPr>
        <p:pic>
          <p:nvPicPr>
            <p:cNvPr id="748" name="Google Shape;65;p14">
              <a:extLst>
                <a:ext uri="{FF2B5EF4-FFF2-40B4-BE49-F238E27FC236}">
                  <a16:creationId xmlns:a16="http://schemas.microsoft.com/office/drawing/2014/main" id="{5E9DEFB5-A88E-7B4B-BF7B-8B198BAB37F1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1209063" y="5343450"/>
              <a:ext cx="964385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9" name="Google Shape;140;p14">
              <a:extLst>
                <a:ext uri="{FF2B5EF4-FFF2-40B4-BE49-F238E27FC236}">
                  <a16:creationId xmlns:a16="http://schemas.microsoft.com/office/drawing/2014/main" id="{800492FA-F482-0C44-9E9F-3806B2A692DA}"/>
                </a:ext>
              </a:extLst>
            </p:cNvPr>
            <p:cNvSpPr/>
            <p:nvPr/>
          </p:nvSpPr>
          <p:spPr>
            <a:xfrm>
              <a:off x="1259522" y="5368325"/>
              <a:ext cx="868334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753" name="Group 752">
            <a:extLst>
              <a:ext uri="{FF2B5EF4-FFF2-40B4-BE49-F238E27FC236}">
                <a16:creationId xmlns:a16="http://schemas.microsoft.com/office/drawing/2014/main" id="{3044F7D7-E395-4A4A-9F22-1B64FDFF61A6}"/>
              </a:ext>
            </a:extLst>
          </p:cNvPr>
          <p:cNvGrpSpPr/>
          <p:nvPr/>
        </p:nvGrpSpPr>
        <p:grpSpPr>
          <a:xfrm>
            <a:off x="5191514" y="804078"/>
            <a:ext cx="424433" cy="297601"/>
            <a:chOff x="2393908" y="5385820"/>
            <a:chExt cx="964384" cy="676200"/>
          </a:xfrm>
        </p:grpSpPr>
        <p:pic>
          <p:nvPicPr>
            <p:cNvPr id="754" name="Google Shape;164;p14">
              <a:extLst>
                <a:ext uri="{FF2B5EF4-FFF2-40B4-BE49-F238E27FC236}">
                  <a16:creationId xmlns:a16="http://schemas.microsoft.com/office/drawing/2014/main" id="{DC7B7DC3-4042-4C49-8198-0A3915EF5A0B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5" name="Google Shape;276;p14">
              <a:extLst>
                <a:ext uri="{FF2B5EF4-FFF2-40B4-BE49-F238E27FC236}">
                  <a16:creationId xmlns:a16="http://schemas.microsoft.com/office/drawing/2014/main" id="{BA54042E-9713-0B45-A842-11D47E221018}"/>
                </a:ext>
              </a:extLst>
            </p:cNvPr>
            <p:cNvSpPr/>
            <p:nvPr/>
          </p:nvSpPr>
          <p:spPr>
            <a:xfrm>
              <a:off x="2441931" y="5424970"/>
              <a:ext cx="868334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756" name="Group 755">
            <a:extLst>
              <a:ext uri="{FF2B5EF4-FFF2-40B4-BE49-F238E27FC236}">
                <a16:creationId xmlns:a16="http://schemas.microsoft.com/office/drawing/2014/main" id="{F14A33B3-1428-A440-AAFA-5B785F460FE2}"/>
              </a:ext>
            </a:extLst>
          </p:cNvPr>
          <p:cNvGrpSpPr/>
          <p:nvPr/>
        </p:nvGrpSpPr>
        <p:grpSpPr>
          <a:xfrm>
            <a:off x="5836840" y="816484"/>
            <a:ext cx="424433" cy="297601"/>
            <a:chOff x="2393908" y="5385820"/>
            <a:chExt cx="964384" cy="676200"/>
          </a:xfrm>
        </p:grpSpPr>
        <p:pic>
          <p:nvPicPr>
            <p:cNvPr id="757" name="Google Shape;164;p14">
              <a:extLst>
                <a:ext uri="{FF2B5EF4-FFF2-40B4-BE49-F238E27FC236}">
                  <a16:creationId xmlns:a16="http://schemas.microsoft.com/office/drawing/2014/main" id="{F566AFF9-7C05-FD49-8EA7-E243DB14AC19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8" name="Google Shape;276;p14">
              <a:extLst>
                <a:ext uri="{FF2B5EF4-FFF2-40B4-BE49-F238E27FC236}">
                  <a16:creationId xmlns:a16="http://schemas.microsoft.com/office/drawing/2014/main" id="{50659C5F-3B84-EE43-9041-FA1CCD519F54}"/>
                </a:ext>
              </a:extLst>
            </p:cNvPr>
            <p:cNvSpPr/>
            <p:nvPr/>
          </p:nvSpPr>
          <p:spPr>
            <a:xfrm>
              <a:off x="2441931" y="5424970"/>
              <a:ext cx="868334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770" name="Google Shape;158;p14">
            <a:extLst>
              <a:ext uri="{FF2B5EF4-FFF2-40B4-BE49-F238E27FC236}">
                <a16:creationId xmlns:a16="http://schemas.microsoft.com/office/drawing/2014/main" id="{83CCE401-772A-4945-A845-81D7F041D8C7}"/>
              </a:ext>
            </a:extLst>
          </p:cNvPr>
          <p:cNvSpPr txBox="1"/>
          <p:nvPr/>
        </p:nvSpPr>
        <p:spPr>
          <a:xfrm>
            <a:off x="5070743" y="617991"/>
            <a:ext cx="678867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brain</a:t>
            </a:r>
            <a:endParaRPr sz="600" dirty="0"/>
          </a:p>
        </p:txBody>
      </p:sp>
      <p:sp>
        <p:nvSpPr>
          <p:cNvPr id="771" name="Google Shape;158;p14">
            <a:extLst>
              <a:ext uri="{FF2B5EF4-FFF2-40B4-BE49-F238E27FC236}">
                <a16:creationId xmlns:a16="http://schemas.microsoft.com/office/drawing/2014/main" id="{F81D26D6-4557-9D44-887E-98968C709BA7}"/>
              </a:ext>
            </a:extLst>
          </p:cNvPr>
          <p:cNvSpPr txBox="1"/>
          <p:nvPr/>
        </p:nvSpPr>
        <p:spPr>
          <a:xfrm>
            <a:off x="5718123" y="612185"/>
            <a:ext cx="678867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brain</a:t>
            </a:r>
            <a:endParaRPr sz="600" dirty="0"/>
          </a:p>
        </p:txBody>
      </p:sp>
      <p:sp>
        <p:nvSpPr>
          <p:cNvPr id="772" name="Google Shape;158;p14">
            <a:extLst>
              <a:ext uri="{FF2B5EF4-FFF2-40B4-BE49-F238E27FC236}">
                <a16:creationId xmlns:a16="http://schemas.microsoft.com/office/drawing/2014/main" id="{7022F99E-38CB-474C-B371-C7453AA07859}"/>
              </a:ext>
            </a:extLst>
          </p:cNvPr>
          <p:cNvSpPr txBox="1"/>
          <p:nvPr/>
        </p:nvSpPr>
        <p:spPr>
          <a:xfrm>
            <a:off x="5060907" y="1906359"/>
            <a:ext cx="793208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Full reconstruction</a:t>
            </a:r>
            <a:endParaRPr sz="600" dirty="0"/>
          </a:p>
        </p:txBody>
      </p:sp>
      <p:sp>
        <p:nvSpPr>
          <p:cNvPr id="773" name="Google Shape;158;p14">
            <a:extLst>
              <a:ext uri="{FF2B5EF4-FFF2-40B4-BE49-F238E27FC236}">
                <a16:creationId xmlns:a16="http://schemas.microsoft.com/office/drawing/2014/main" id="{611F418A-1F86-4F41-8B07-FB597F94E64D}"/>
              </a:ext>
            </a:extLst>
          </p:cNvPr>
          <p:cNvSpPr txBox="1"/>
          <p:nvPr/>
        </p:nvSpPr>
        <p:spPr>
          <a:xfrm>
            <a:off x="5714055" y="1868318"/>
            <a:ext cx="80572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Reconstruction of TD features only</a:t>
            </a:r>
            <a:endParaRPr sz="600" dirty="0"/>
          </a:p>
        </p:txBody>
      </p:sp>
      <p:grpSp>
        <p:nvGrpSpPr>
          <p:cNvPr id="1076" name="Group 1075">
            <a:extLst>
              <a:ext uri="{FF2B5EF4-FFF2-40B4-BE49-F238E27FC236}">
                <a16:creationId xmlns:a16="http://schemas.microsoft.com/office/drawing/2014/main" id="{4E2B6ACB-6FB0-0048-B4E2-308E6EFC5462}"/>
              </a:ext>
            </a:extLst>
          </p:cNvPr>
          <p:cNvGrpSpPr/>
          <p:nvPr/>
        </p:nvGrpSpPr>
        <p:grpSpPr>
          <a:xfrm>
            <a:off x="4886294" y="2394509"/>
            <a:ext cx="1592794" cy="561242"/>
            <a:chOff x="4887704" y="2138442"/>
            <a:chExt cx="1592794" cy="561242"/>
          </a:xfrm>
        </p:grpSpPr>
        <p:pic>
          <p:nvPicPr>
            <p:cNvPr id="767" name="Picture 766">
              <a:extLst>
                <a:ext uri="{FF2B5EF4-FFF2-40B4-BE49-F238E27FC236}">
                  <a16:creationId xmlns:a16="http://schemas.microsoft.com/office/drawing/2014/main" id="{663E6816-3347-9D49-BF7E-556BE5F203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54000"/>
                      </a14:imgEffect>
                      <a14:imgEffect>
                        <a14:saturation sat="227000"/>
                      </a14:imgEffect>
                      <a14:imgEffect>
                        <a14:brightnessContrast contrast="33000"/>
                      </a14:imgEffect>
                    </a14:imgLayer>
                  </a14:imgProps>
                </a:ext>
              </a:extLst>
            </a:blip>
            <a:srcRect l="16197" t="13033" r="47321" b="49967"/>
            <a:stretch/>
          </p:blipFill>
          <p:spPr>
            <a:xfrm>
              <a:off x="6102027" y="2315858"/>
              <a:ext cx="378471" cy="383826"/>
            </a:xfrm>
            <a:prstGeom prst="rect">
              <a:avLst/>
            </a:prstGeom>
          </p:spPr>
        </p:pic>
        <p:grpSp>
          <p:nvGrpSpPr>
            <p:cNvPr id="761" name="Group 760">
              <a:extLst>
                <a:ext uri="{FF2B5EF4-FFF2-40B4-BE49-F238E27FC236}">
                  <a16:creationId xmlns:a16="http://schemas.microsoft.com/office/drawing/2014/main" id="{CC6887F3-27A8-F841-A332-4FD7F39F0085}"/>
                </a:ext>
              </a:extLst>
            </p:cNvPr>
            <p:cNvGrpSpPr/>
            <p:nvPr/>
          </p:nvGrpSpPr>
          <p:grpSpPr>
            <a:xfrm>
              <a:off x="5599428" y="2382960"/>
              <a:ext cx="354138" cy="248312"/>
              <a:chOff x="1209062" y="5343450"/>
              <a:chExt cx="964384" cy="676200"/>
            </a:xfrm>
          </p:grpSpPr>
          <p:pic>
            <p:nvPicPr>
              <p:cNvPr id="762" name="Google Shape;65;p14">
                <a:extLst>
                  <a:ext uri="{FF2B5EF4-FFF2-40B4-BE49-F238E27FC236}">
                    <a16:creationId xmlns:a16="http://schemas.microsoft.com/office/drawing/2014/main" id="{BFCC44EF-9090-614E-9FEE-A819CAB44DB6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1209062" y="534345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63" name="Google Shape;140;p14">
                <a:extLst>
                  <a:ext uri="{FF2B5EF4-FFF2-40B4-BE49-F238E27FC236}">
                    <a16:creationId xmlns:a16="http://schemas.microsoft.com/office/drawing/2014/main" id="{E2A4DBFE-9C89-DB4C-8F71-EBCE6B052F45}"/>
                  </a:ext>
                </a:extLst>
              </p:cNvPr>
              <p:cNvSpPr/>
              <p:nvPr/>
            </p:nvSpPr>
            <p:spPr>
              <a:xfrm>
                <a:off x="1259522" y="5368325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764" name="Group 763">
              <a:extLst>
                <a:ext uri="{FF2B5EF4-FFF2-40B4-BE49-F238E27FC236}">
                  <a16:creationId xmlns:a16="http://schemas.microsoft.com/office/drawing/2014/main" id="{312A6FED-C3A4-B042-8A9F-2A54E463211E}"/>
                </a:ext>
              </a:extLst>
            </p:cNvPr>
            <p:cNvGrpSpPr/>
            <p:nvPr/>
          </p:nvGrpSpPr>
          <p:grpSpPr>
            <a:xfrm>
              <a:off x="5110367" y="2385266"/>
              <a:ext cx="354138" cy="248312"/>
              <a:chOff x="2393908" y="5385820"/>
              <a:chExt cx="964384" cy="676200"/>
            </a:xfrm>
          </p:grpSpPr>
          <p:pic>
            <p:nvPicPr>
              <p:cNvPr id="765" name="Google Shape;164;p14">
                <a:extLst>
                  <a:ext uri="{FF2B5EF4-FFF2-40B4-BE49-F238E27FC236}">
                    <a16:creationId xmlns:a16="http://schemas.microsoft.com/office/drawing/2014/main" id="{844CFCC9-90D8-6149-9D54-8112B94785E8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2393908" y="538582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66" name="Google Shape;276;p14">
                <a:extLst>
                  <a:ext uri="{FF2B5EF4-FFF2-40B4-BE49-F238E27FC236}">
                    <a16:creationId xmlns:a16="http://schemas.microsoft.com/office/drawing/2014/main" id="{E6EB9514-E38D-AF49-AABC-850A2B6B0597}"/>
                  </a:ext>
                </a:extLst>
              </p:cNvPr>
              <p:cNvSpPr/>
              <p:nvPr/>
            </p:nvSpPr>
            <p:spPr>
              <a:xfrm>
                <a:off x="2441931" y="5424970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rgbClr val="93C47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768" name="Google Shape;158;p14">
              <a:extLst>
                <a:ext uri="{FF2B5EF4-FFF2-40B4-BE49-F238E27FC236}">
                  <a16:creationId xmlns:a16="http://schemas.microsoft.com/office/drawing/2014/main" id="{FC464497-0984-4A40-91F7-B12BB5D10BD7}"/>
                </a:ext>
              </a:extLst>
            </p:cNvPr>
            <p:cNvSpPr txBox="1"/>
            <p:nvPr/>
          </p:nvSpPr>
          <p:spPr>
            <a:xfrm>
              <a:off x="5936082" y="2350967"/>
              <a:ext cx="199053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/>
                <a:t>+</a:t>
              </a:r>
              <a:endParaRPr sz="1000" dirty="0"/>
            </a:p>
          </p:txBody>
        </p:sp>
        <p:sp>
          <p:nvSpPr>
            <p:cNvPr id="769" name="Google Shape;158;p14">
              <a:extLst>
                <a:ext uri="{FF2B5EF4-FFF2-40B4-BE49-F238E27FC236}">
                  <a16:creationId xmlns:a16="http://schemas.microsoft.com/office/drawing/2014/main" id="{12910124-4770-4449-BC3C-8275C9B72EB3}"/>
                </a:ext>
              </a:extLst>
            </p:cNvPr>
            <p:cNvSpPr txBox="1"/>
            <p:nvPr/>
          </p:nvSpPr>
          <p:spPr>
            <a:xfrm>
              <a:off x="5432719" y="2337854"/>
              <a:ext cx="199053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/>
                <a:t>=</a:t>
              </a:r>
              <a:endParaRPr sz="1000" dirty="0"/>
            </a:p>
          </p:txBody>
        </p:sp>
        <p:sp>
          <p:nvSpPr>
            <p:cNvPr id="774" name="Google Shape;158;p14">
              <a:extLst>
                <a:ext uri="{FF2B5EF4-FFF2-40B4-BE49-F238E27FC236}">
                  <a16:creationId xmlns:a16="http://schemas.microsoft.com/office/drawing/2014/main" id="{8C4CA2C1-FAB3-B54F-ACE6-A6C516C339CB}"/>
                </a:ext>
              </a:extLst>
            </p:cNvPr>
            <p:cNvSpPr txBox="1"/>
            <p:nvPr/>
          </p:nvSpPr>
          <p:spPr>
            <a:xfrm>
              <a:off x="4887704" y="2148191"/>
              <a:ext cx="793208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ASD brain</a:t>
              </a:r>
              <a:endParaRPr sz="600" dirty="0"/>
            </a:p>
          </p:txBody>
        </p:sp>
        <p:sp>
          <p:nvSpPr>
            <p:cNvPr id="775" name="Google Shape;158;p14">
              <a:extLst>
                <a:ext uri="{FF2B5EF4-FFF2-40B4-BE49-F238E27FC236}">
                  <a16:creationId xmlns:a16="http://schemas.microsoft.com/office/drawing/2014/main" id="{633C2694-8B6C-7449-BCDD-38140711B782}"/>
                </a:ext>
              </a:extLst>
            </p:cNvPr>
            <p:cNvSpPr txBox="1"/>
            <p:nvPr/>
          </p:nvSpPr>
          <p:spPr>
            <a:xfrm>
              <a:off x="5349474" y="2138442"/>
              <a:ext cx="793208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TD features</a:t>
              </a:r>
              <a:endParaRPr sz="600" dirty="0"/>
            </a:p>
          </p:txBody>
        </p:sp>
      </p:grpSp>
      <p:cxnSp>
        <p:nvCxnSpPr>
          <p:cNvPr id="797" name="Straight Connector 796">
            <a:extLst>
              <a:ext uri="{FF2B5EF4-FFF2-40B4-BE49-F238E27FC236}">
                <a16:creationId xmlns:a16="http://schemas.microsoft.com/office/drawing/2014/main" id="{7C4C9492-F5BB-0C4D-8E01-2CFF10FC0532}"/>
              </a:ext>
            </a:extLst>
          </p:cNvPr>
          <p:cNvCxnSpPr>
            <a:cxnSpLocks/>
          </p:cNvCxnSpPr>
          <p:nvPr/>
        </p:nvCxnSpPr>
        <p:spPr>
          <a:xfrm flipH="1">
            <a:off x="5154780" y="2271386"/>
            <a:ext cx="11896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9" name="Google Shape;158;p14">
            <a:extLst>
              <a:ext uri="{FF2B5EF4-FFF2-40B4-BE49-F238E27FC236}">
                <a16:creationId xmlns:a16="http://schemas.microsoft.com/office/drawing/2014/main" id="{752D40BF-A334-5443-A24C-DCA6B2DEFFAB}"/>
              </a:ext>
            </a:extLst>
          </p:cNvPr>
          <p:cNvSpPr txBox="1"/>
          <p:nvPr/>
        </p:nvSpPr>
        <p:spPr>
          <a:xfrm>
            <a:off x="5176995" y="2216665"/>
            <a:ext cx="1167445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Identification of ASD features</a:t>
            </a:r>
            <a:endParaRPr sz="600" dirty="0"/>
          </a:p>
        </p:txBody>
      </p:sp>
      <p:sp>
        <p:nvSpPr>
          <p:cNvPr id="800" name="Google Shape;158;p14">
            <a:extLst>
              <a:ext uri="{FF2B5EF4-FFF2-40B4-BE49-F238E27FC236}">
                <a16:creationId xmlns:a16="http://schemas.microsoft.com/office/drawing/2014/main" id="{67303483-189E-A34F-B6A0-D1F2CC28D3D4}"/>
              </a:ext>
            </a:extLst>
          </p:cNvPr>
          <p:cNvSpPr txBox="1"/>
          <p:nvPr/>
        </p:nvSpPr>
        <p:spPr>
          <a:xfrm>
            <a:off x="5895299" y="2887863"/>
            <a:ext cx="656974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Spatial normalization TD  -&gt; ASD</a:t>
            </a:r>
            <a:endParaRPr sz="600" dirty="0"/>
          </a:p>
        </p:txBody>
      </p:sp>
      <p:grpSp>
        <p:nvGrpSpPr>
          <p:cNvPr id="681" name="Group 680">
            <a:extLst>
              <a:ext uri="{FF2B5EF4-FFF2-40B4-BE49-F238E27FC236}">
                <a16:creationId xmlns:a16="http://schemas.microsoft.com/office/drawing/2014/main" id="{D6DF9577-188E-6D47-B679-1748DD5831CB}"/>
              </a:ext>
            </a:extLst>
          </p:cNvPr>
          <p:cNvGrpSpPr/>
          <p:nvPr/>
        </p:nvGrpSpPr>
        <p:grpSpPr>
          <a:xfrm>
            <a:off x="1756059" y="583940"/>
            <a:ext cx="3073532" cy="2425098"/>
            <a:chOff x="1756059" y="450590"/>
            <a:chExt cx="3073532" cy="2425098"/>
          </a:xfrm>
        </p:grpSpPr>
        <p:grpSp>
          <p:nvGrpSpPr>
            <p:cNvPr id="1032" name="Group 1031">
              <a:extLst>
                <a:ext uri="{FF2B5EF4-FFF2-40B4-BE49-F238E27FC236}">
                  <a16:creationId xmlns:a16="http://schemas.microsoft.com/office/drawing/2014/main" id="{7781915F-4E6B-2844-976A-534AA690B99F}"/>
                </a:ext>
              </a:extLst>
            </p:cNvPr>
            <p:cNvGrpSpPr/>
            <p:nvPr/>
          </p:nvGrpSpPr>
          <p:grpSpPr>
            <a:xfrm>
              <a:off x="2231419" y="642808"/>
              <a:ext cx="424433" cy="297601"/>
              <a:chOff x="1209062" y="5343450"/>
              <a:chExt cx="964384" cy="676200"/>
            </a:xfrm>
          </p:grpSpPr>
          <p:pic>
            <p:nvPicPr>
              <p:cNvPr id="647" name="Google Shape;65;p14">
                <a:extLst>
                  <a:ext uri="{FF2B5EF4-FFF2-40B4-BE49-F238E27FC236}">
                    <a16:creationId xmlns:a16="http://schemas.microsoft.com/office/drawing/2014/main" id="{63ACC256-33A0-954A-9872-B128935B6761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1209062" y="534345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48" name="Google Shape;140;p14">
                <a:extLst>
                  <a:ext uri="{FF2B5EF4-FFF2-40B4-BE49-F238E27FC236}">
                    <a16:creationId xmlns:a16="http://schemas.microsoft.com/office/drawing/2014/main" id="{F174F42D-1C73-E645-9C60-B32C8CD3BC3F}"/>
                  </a:ext>
                </a:extLst>
              </p:cNvPr>
              <p:cNvSpPr/>
              <p:nvPr/>
            </p:nvSpPr>
            <p:spPr>
              <a:xfrm>
                <a:off x="1259522" y="5368325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1031" name="Group 1030">
              <a:extLst>
                <a:ext uri="{FF2B5EF4-FFF2-40B4-BE49-F238E27FC236}">
                  <a16:creationId xmlns:a16="http://schemas.microsoft.com/office/drawing/2014/main" id="{108B759F-01E8-3C43-92F4-67FDA6AAC384}"/>
                </a:ext>
              </a:extLst>
            </p:cNvPr>
            <p:cNvGrpSpPr/>
            <p:nvPr/>
          </p:nvGrpSpPr>
          <p:grpSpPr>
            <a:xfrm>
              <a:off x="3138073" y="642808"/>
              <a:ext cx="424433" cy="297601"/>
              <a:chOff x="2393908" y="5385820"/>
              <a:chExt cx="964384" cy="676200"/>
            </a:xfrm>
          </p:grpSpPr>
          <p:pic>
            <p:nvPicPr>
              <p:cNvPr id="649" name="Google Shape;164;p14">
                <a:extLst>
                  <a:ext uri="{FF2B5EF4-FFF2-40B4-BE49-F238E27FC236}">
                    <a16:creationId xmlns:a16="http://schemas.microsoft.com/office/drawing/2014/main" id="{4B0B18CE-89C0-4845-9346-2C9BE24800C4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2393908" y="538582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50" name="Google Shape;276;p14">
                <a:extLst>
                  <a:ext uri="{FF2B5EF4-FFF2-40B4-BE49-F238E27FC236}">
                    <a16:creationId xmlns:a16="http://schemas.microsoft.com/office/drawing/2014/main" id="{0F0B2C5A-0442-1C46-9F4E-4881AE56B90B}"/>
                  </a:ext>
                </a:extLst>
              </p:cNvPr>
              <p:cNvSpPr/>
              <p:nvPr/>
            </p:nvSpPr>
            <p:spPr>
              <a:xfrm>
                <a:off x="2441931" y="5424970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rgbClr val="93C47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53" name="Group 652">
              <a:extLst>
                <a:ext uri="{FF2B5EF4-FFF2-40B4-BE49-F238E27FC236}">
                  <a16:creationId xmlns:a16="http://schemas.microsoft.com/office/drawing/2014/main" id="{DE66B78E-CFD8-7F4D-99D9-A784ED6AE805}"/>
                </a:ext>
              </a:extLst>
            </p:cNvPr>
            <p:cNvGrpSpPr/>
            <p:nvPr/>
          </p:nvGrpSpPr>
          <p:grpSpPr>
            <a:xfrm>
              <a:off x="2199503" y="1779450"/>
              <a:ext cx="424433" cy="297601"/>
              <a:chOff x="1209062" y="5343450"/>
              <a:chExt cx="964384" cy="676200"/>
            </a:xfrm>
          </p:grpSpPr>
          <p:pic>
            <p:nvPicPr>
              <p:cNvPr id="654" name="Google Shape;65;p14">
                <a:extLst>
                  <a:ext uri="{FF2B5EF4-FFF2-40B4-BE49-F238E27FC236}">
                    <a16:creationId xmlns:a16="http://schemas.microsoft.com/office/drawing/2014/main" id="{18158766-CB66-5047-BDE4-FAD81D28FC5C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1209062" y="534345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55" name="Google Shape;140;p14">
                <a:extLst>
                  <a:ext uri="{FF2B5EF4-FFF2-40B4-BE49-F238E27FC236}">
                    <a16:creationId xmlns:a16="http://schemas.microsoft.com/office/drawing/2014/main" id="{1C97AFF4-574A-F54C-8FDF-E43240DBED32}"/>
                  </a:ext>
                </a:extLst>
              </p:cNvPr>
              <p:cNvSpPr/>
              <p:nvPr/>
            </p:nvSpPr>
            <p:spPr>
              <a:xfrm>
                <a:off x="1259522" y="5368325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56" name="Group 655">
              <a:extLst>
                <a:ext uri="{FF2B5EF4-FFF2-40B4-BE49-F238E27FC236}">
                  <a16:creationId xmlns:a16="http://schemas.microsoft.com/office/drawing/2014/main" id="{6B7BC91C-BE29-4D45-8373-9FD7237DC804}"/>
                </a:ext>
              </a:extLst>
            </p:cNvPr>
            <p:cNvGrpSpPr/>
            <p:nvPr/>
          </p:nvGrpSpPr>
          <p:grpSpPr>
            <a:xfrm>
              <a:off x="3106157" y="1779450"/>
              <a:ext cx="424433" cy="297601"/>
              <a:chOff x="2393908" y="5385820"/>
              <a:chExt cx="964384" cy="676200"/>
            </a:xfrm>
          </p:grpSpPr>
          <p:pic>
            <p:nvPicPr>
              <p:cNvPr id="657" name="Google Shape;164;p14">
                <a:extLst>
                  <a:ext uri="{FF2B5EF4-FFF2-40B4-BE49-F238E27FC236}">
                    <a16:creationId xmlns:a16="http://schemas.microsoft.com/office/drawing/2014/main" id="{C1B14D87-1D91-5740-BDAD-2BA5D9E2C160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2393908" y="538582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58" name="Google Shape;276;p14">
                <a:extLst>
                  <a:ext uri="{FF2B5EF4-FFF2-40B4-BE49-F238E27FC236}">
                    <a16:creationId xmlns:a16="http://schemas.microsoft.com/office/drawing/2014/main" id="{6B2CF49B-22D5-224F-AD6D-7BA84F714A69}"/>
                  </a:ext>
                </a:extLst>
              </p:cNvPr>
              <p:cNvSpPr/>
              <p:nvPr/>
            </p:nvSpPr>
            <p:spPr>
              <a:xfrm>
                <a:off x="2441931" y="5424970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rgbClr val="93C47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62219DF7-2E21-3847-8483-B2D35AE7B399}"/>
                </a:ext>
              </a:extLst>
            </p:cNvPr>
            <p:cNvGrpSpPr/>
            <p:nvPr/>
          </p:nvGrpSpPr>
          <p:grpSpPr>
            <a:xfrm>
              <a:off x="2909568" y="941523"/>
              <a:ext cx="790547" cy="839820"/>
              <a:chOff x="1965146" y="5357472"/>
              <a:chExt cx="787563" cy="836650"/>
            </a:xfrm>
          </p:grpSpPr>
          <p:pic>
            <p:nvPicPr>
              <p:cNvPr id="237" name="Picture 236">
                <a:extLst>
                  <a:ext uri="{FF2B5EF4-FFF2-40B4-BE49-F238E27FC236}">
                    <a16:creationId xmlns:a16="http://schemas.microsoft.com/office/drawing/2014/main" id="{C06E2574-3717-EB4A-9983-291B45FAEF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54836" y="5817763"/>
                <a:ext cx="206928" cy="118244"/>
              </a:xfrm>
              <a:prstGeom prst="rect">
                <a:avLst/>
              </a:prstGeom>
            </p:spPr>
          </p:pic>
          <p:pic>
            <p:nvPicPr>
              <p:cNvPr id="238" name="Picture 237">
                <a:extLst>
                  <a:ext uri="{FF2B5EF4-FFF2-40B4-BE49-F238E27FC236}">
                    <a16:creationId xmlns:a16="http://schemas.microsoft.com/office/drawing/2014/main" id="{4A37BA26-C619-3C40-8B4F-CE0024EDD4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045693" y="5819319"/>
                <a:ext cx="220671" cy="127925"/>
              </a:xfrm>
              <a:prstGeom prst="rect">
                <a:avLst/>
              </a:prstGeom>
            </p:spPr>
          </p:pic>
          <p:grpSp>
            <p:nvGrpSpPr>
              <p:cNvPr id="239" name="Google Shape;144;p14">
                <a:extLst>
                  <a:ext uri="{FF2B5EF4-FFF2-40B4-BE49-F238E27FC236}">
                    <a16:creationId xmlns:a16="http://schemas.microsoft.com/office/drawing/2014/main" id="{384F8846-1851-B641-AF9E-9680303AE42F}"/>
                  </a:ext>
                </a:extLst>
              </p:cNvPr>
              <p:cNvGrpSpPr/>
              <p:nvPr/>
            </p:nvGrpSpPr>
            <p:grpSpPr>
              <a:xfrm>
                <a:off x="1965146" y="5357472"/>
                <a:ext cx="787563" cy="836650"/>
                <a:chOff x="2305975" y="983605"/>
                <a:chExt cx="2217250" cy="2288868"/>
              </a:xfrm>
            </p:grpSpPr>
            <p:grpSp>
              <p:nvGrpSpPr>
                <p:cNvPr id="242" name="Google Shape;147;p14">
                  <a:extLst>
                    <a:ext uri="{FF2B5EF4-FFF2-40B4-BE49-F238E27FC236}">
                      <a16:creationId xmlns:a16="http://schemas.microsoft.com/office/drawing/2014/main" id="{25AACD12-7BB2-3740-9FFA-4B0613BCE6F6}"/>
                    </a:ext>
                  </a:extLst>
                </p:cNvPr>
                <p:cNvGrpSpPr/>
                <p:nvPr/>
              </p:nvGrpSpPr>
              <p:grpSpPr>
                <a:xfrm rot="5400000">
                  <a:off x="2724345" y="897935"/>
                  <a:ext cx="238193" cy="1074933"/>
                  <a:chOff x="1434053" y="-1866842"/>
                  <a:chExt cx="288300" cy="1295100"/>
                </a:xfrm>
              </p:grpSpPr>
              <p:sp>
                <p:nvSpPr>
                  <p:cNvPr id="341" name="Google Shape;148;p14">
                    <a:extLst>
                      <a:ext uri="{FF2B5EF4-FFF2-40B4-BE49-F238E27FC236}">
                        <a16:creationId xmlns:a16="http://schemas.microsoft.com/office/drawing/2014/main" id="{0055ED24-82B3-924D-932F-F83149D66209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5290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149;p14">
                    <a:extLst>
                      <a:ext uri="{FF2B5EF4-FFF2-40B4-BE49-F238E27FC236}">
                        <a16:creationId xmlns:a16="http://schemas.microsoft.com/office/drawing/2014/main" id="{6101D80A-852E-A848-8FCE-278BE765D91B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1912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150;p14">
                    <a:extLst>
                      <a:ext uri="{FF2B5EF4-FFF2-40B4-BE49-F238E27FC236}">
                        <a16:creationId xmlns:a16="http://schemas.microsoft.com/office/drawing/2014/main" id="{12E1D10C-2F71-784E-9FDB-8333B4454F82}"/>
                      </a:ext>
                    </a:extLst>
                  </p:cNvPr>
                  <p:cNvSpPr/>
                  <p:nvPr/>
                </p:nvSpPr>
                <p:spPr>
                  <a:xfrm>
                    <a:off x="1434053" y="-8534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151;p14">
                    <a:extLst>
                      <a:ext uri="{FF2B5EF4-FFF2-40B4-BE49-F238E27FC236}">
                        <a16:creationId xmlns:a16="http://schemas.microsoft.com/office/drawing/2014/main" id="{DA4E6963-42AA-4846-92DC-E22D5F0C7563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8668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" name="Google Shape;152;p14">
                  <a:extLst>
                    <a:ext uri="{FF2B5EF4-FFF2-40B4-BE49-F238E27FC236}">
                      <a16:creationId xmlns:a16="http://schemas.microsoft.com/office/drawing/2014/main" id="{1FAA09D6-D827-F347-B26A-FD799F245841}"/>
                    </a:ext>
                  </a:extLst>
                </p:cNvPr>
                <p:cNvGrpSpPr/>
                <p:nvPr/>
              </p:nvGrpSpPr>
              <p:grpSpPr>
                <a:xfrm rot="5400000">
                  <a:off x="3285092" y="2347113"/>
                  <a:ext cx="238196" cy="1074933"/>
                  <a:chOff x="1332085" y="-1658091"/>
                  <a:chExt cx="288303" cy="1295099"/>
                </a:xfrm>
              </p:grpSpPr>
              <p:sp>
                <p:nvSpPr>
                  <p:cNvPr id="337" name="Google Shape;153;p14">
                    <a:extLst>
                      <a:ext uri="{FF2B5EF4-FFF2-40B4-BE49-F238E27FC236}">
                        <a16:creationId xmlns:a16="http://schemas.microsoft.com/office/drawing/2014/main" id="{957D6579-4248-4948-8168-C853EE27D6CC}"/>
                      </a:ext>
                    </a:extLst>
                  </p:cNvPr>
                  <p:cNvSpPr/>
                  <p:nvPr/>
                </p:nvSpPr>
                <p:spPr>
                  <a:xfrm>
                    <a:off x="1332088" y="-132029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900FF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8" name="Google Shape;154;p14">
                    <a:extLst>
                      <a:ext uri="{FF2B5EF4-FFF2-40B4-BE49-F238E27FC236}">
                        <a16:creationId xmlns:a16="http://schemas.microsoft.com/office/drawing/2014/main" id="{050C8BA3-5E16-1B4C-BF9B-B46D691E96BF}"/>
                      </a:ext>
                    </a:extLst>
                  </p:cNvPr>
                  <p:cNvSpPr/>
                  <p:nvPr/>
                </p:nvSpPr>
                <p:spPr>
                  <a:xfrm>
                    <a:off x="1332088" y="-98249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900FF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9" name="Google Shape;155;p14">
                    <a:extLst>
                      <a:ext uri="{FF2B5EF4-FFF2-40B4-BE49-F238E27FC236}">
                        <a16:creationId xmlns:a16="http://schemas.microsoft.com/office/drawing/2014/main" id="{5B7489BE-CA91-8D47-8743-1F64A47C5092}"/>
                      </a:ext>
                    </a:extLst>
                  </p:cNvPr>
                  <p:cNvSpPr/>
                  <p:nvPr/>
                </p:nvSpPr>
                <p:spPr>
                  <a:xfrm>
                    <a:off x="1332088" y="-64469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900FF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0" name="Google Shape;156;p14">
                    <a:extLst>
                      <a:ext uri="{FF2B5EF4-FFF2-40B4-BE49-F238E27FC236}">
                        <a16:creationId xmlns:a16="http://schemas.microsoft.com/office/drawing/2014/main" id="{802A9FD2-F3F6-CD44-BC7C-72A1AB19C564}"/>
                      </a:ext>
                    </a:extLst>
                  </p:cNvPr>
                  <p:cNvSpPr/>
                  <p:nvPr/>
                </p:nvSpPr>
                <p:spPr>
                  <a:xfrm>
                    <a:off x="1332085" y="-1658091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900FF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4" name="Google Shape;157;p14">
                  <a:extLst>
                    <a:ext uri="{FF2B5EF4-FFF2-40B4-BE49-F238E27FC236}">
                      <a16:creationId xmlns:a16="http://schemas.microsoft.com/office/drawing/2014/main" id="{215CAAAD-446C-734F-9E3C-F7EC5AAA9D70}"/>
                    </a:ext>
                  </a:extLst>
                </p:cNvPr>
                <p:cNvGrpSpPr/>
                <p:nvPr/>
              </p:nvGrpSpPr>
              <p:grpSpPr>
                <a:xfrm rot="5400000">
                  <a:off x="3866662" y="897935"/>
                  <a:ext cx="238193" cy="1074933"/>
                  <a:chOff x="1434053" y="-1866842"/>
                  <a:chExt cx="288300" cy="1295100"/>
                </a:xfrm>
              </p:grpSpPr>
              <p:sp>
                <p:nvSpPr>
                  <p:cNvPr id="333" name="Google Shape;158;p14">
                    <a:extLst>
                      <a:ext uri="{FF2B5EF4-FFF2-40B4-BE49-F238E27FC236}">
                        <a16:creationId xmlns:a16="http://schemas.microsoft.com/office/drawing/2014/main" id="{E03034DD-3570-504C-9275-F1577E9688CC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5290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3C47D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" name="Google Shape;159;p14">
                    <a:extLst>
                      <a:ext uri="{FF2B5EF4-FFF2-40B4-BE49-F238E27FC236}">
                        <a16:creationId xmlns:a16="http://schemas.microsoft.com/office/drawing/2014/main" id="{4D6C5DED-7A62-6C48-B6F3-A854E91424F6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1912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3C47D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5" name="Google Shape;160;p14">
                    <a:extLst>
                      <a:ext uri="{FF2B5EF4-FFF2-40B4-BE49-F238E27FC236}">
                        <a16:creationId xmlns:a16="http://schemas.microsoft.com/office/drawing/2014/main" id="{854C8172-DC06-8D4A-86BA-68FB67FB1A83}"/>
                      </a:ext>
                    </a:extLst>
                  </p:cNvPr>
                  <p:cNvSpPr/>
                  <p:nvPr/>
                </p:nvSpPr>
                <p:spPr>
                  <a:xfrm>
                    <a:off x="1434053" y="-8534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3C47D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6" name="Google Shape;161;p14">
                    <a:extLst>
                      <a:ext uri="{FF2B5EF4-FFF2-40B4-BE49-F238E27FC236}">
                        <a16:creationId xmlns:a16="http://schemas.microsoft.com/office/drawing/2014/main" id="{20B188BD-C819-5B41-A0AF-A2516F49A8E7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8668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3C47D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5" name="Google Shape;162;p14">
                  <a:extLst>
                    <a:ext uri="{FF2B5EF4-FFF2-40B4-BE49-F238E27FC236}">
                      <a16:creationId xmlns:a16="http://schemas.microsoft.com/office/drawing/2014/main" id="{6497FEC3-3A27-424D-A844-F0DE331CF3BC}"/>
                    </a:ext>
                  </a:extLst>
                </p:cNvPr>
                <p:cNvGrpSpPr/>
                <p:nvPr/>
              </p:nvGrpSpPr>
              <p:grpSpPr>
                <a:xfrm rot="5400000">
                  <a:off x="3866662" y="1468709"/>
                  <a:ext cx="238193" cy="1074933"/>
                  <a:chOff x="1434053" y="-1866842"/>
                  <a:chExt cx="288300" cy="1295100"/>
                </a:xfrm>
              </p:grpSpPr>
              <p:sp>
                <p:nvSpPr>
                  <p:cNvPr id="329" name="Google Shape;163;p14">
                    <a:extLst>
                      <a:ext uri="{FF2B5EF4-FFF2-40B4-BE49-F238E27FC236}">
                        <a16:creationId xmlns:a16="http://schemas.microsoft.com/office/drawing/2014/main" id="{51741282-9666-B243-9E8D-74A04D009EF6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5290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3C47D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" name="Google Shape;164;p14">
                    <a:extLst>
                      <a:ext uri="{FF2B5EF4-FFF2-40B4-BE49-F238E27FC236}">
                        <a16:creationId xmlns:a16="http://schemas.microsoft.com/office/drawing/2014/main" id="{6CC284F2-2D6A-7A4C-A4C1-690C2626E62E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1912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3C47D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" name="Google Shape;165;p14">
                    <a:extLst>
                      <a:ext uri="{FF2B5EF4-FFF2-40B4-BE49-F238E27FC236}">
                        <a16:creationId xmlns:a16="http://schemas.microsoft.com/office/drawing/2014/main" id="{02DDCF5E-6530-914C-821E-C7D586A02291}"/>
                      </a:ext>
                    </a:extLst>
                  </p:cNvPr>
                  <p:cNvSpPr/>
                  <p:nvPr/>
                </p:nvSpPr>
                <p:spPr>
                  <a:xfrm>
                    <a:off x="1434053" y="-8534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3C47D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" name="Google Shape;166;p14">
                    <a:extLst>
                      <a:ext uri="{FF2B5EF4-FFF2-40B4-BE49-F238E27FC236}">
                        <a16:creationId xmlns:a16="http://schemas.microsoft.com/office/drawing/2014/main" id="{4EAF7FCE-76D6-DE4C-8C0B-1A23061D3F27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8668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rgbClr val="93C47D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6" name="Google Shape;170;p14">
                  <a:extLst>
                    <a:ext uri="{FF2B5EF4-FFF2-40B4-BE49-F238E27FC236}">
                      <a16:creationId xmlns:a16="http://schemas.microsoft.com/office/drawing/2014/main" id="{3F52C4B4-F33F-DC42-9A96-B2FF825988B0}"/>
                    </a:ext>
                  </a:extLst>
                </p:cNvPr>
                <p:cNvGrpSpPr/>
                <p:nvPr/>
              </p:nvGrpSpPr>
              <p:grpSpPr>
                <a:xfrm rot="5400000">
                  <a:off x="2724345" y="1468709"/>
                  <a:ext cx="238193" cy="1074933"/>
                  <a:chOff x="1434053" y="-1866842"/>
                  <a:chExt cx="288300" cy="1295100"/>
                </a:xfrm>
              </p:grpSpPr>
              <p:sp>
                <p:nvSpPr>
                  <p:cNvPr id="325" name="Google Shape;171;p14">
                    <a:extLst>
                      <a:ext uri="{FF2B5EF4-FFF2-40B4-BE49-F238E27FC236}">
                        <a16:creationId xmlns:a16="http://schemas.microsoft.com/office/drawing/2014/main" id="{EA90C196-CF7E-C74F-9460-29C075793213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5290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6" name="Google Shape;172;p14">
                    <a:extLst>
                      <a:ext uri="{FF2B5EF4-FFF2-40B4-BE49-F238E27FC236}">
                        <a16:creationId xmlns:a16="http://schemas.microsoft.com/office/drawing/2014/main" id="{43A9C678-F053-CF46-A5C2-2752251EA295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1912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7" name="Google Shape;173;p14">
                    <a:extLst>
                      <a:ext uri="{FF2B5EF4-FFF2-40B4-BE49-F238E27FC236}">
                        <a16:creationId xmlns:a16="http://schemas.microsoft.com/office/drawing/2014/main" id="{8B18F7FC-EA4B-E04B-AAB9-225545CFEE7B}"/>
                      </a:ext>
                    </a:extLst>
                  </p:cNvPr>
                  <p:cNvSpPr/>
                  <p:nvPr/>
                </p:nvSpPr>
                <p:spPr>
                  <a:xfrm>
                    <a:off x="1434053" y="-8534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8" name="Google Shape;174;p14">
                    <a:extLst>
                      <a:ext uri="{FF2B5EF4-FFF2-40B4-BE49-F238E27FC236}">
                        <a16:creationId xmlns:a16="http://schemas.microsoft.com/office/drawing/2014/main" id="{40A8BCED-9264-0841-AD3B-BD149DB71FFD}"/>
                      </a:ext>
                    </a:extLst>
                  </p:cNvPr>
                  <p:cNvSpPr/>
                  <p:nvPr/>
                </p:nvSpPr>
                <p:spPr>
                  <a:xfrm>
                    <a:off x="1434053" y="-1866842"/>
                    <a:ext cx="288300" cy="281700"/>
                  </a:xfrm>
                  <a:prstGeom prst="ellipse">
                    <a:avLst/>
                  </a:prstGeom>
                  <a:solidFill>
                    <a:srgbClr val="EEEEEE"/>
                  </a:solidFill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cxnSp>
              <p:nvCxnSpPr>
                <p:cNvPr id="247" name="Google Shape;178;p14">
                  <a:extLst>
                    <a:ext uri="{FF2B5EF4-FFF2-40B4-BE49-F238E27FC236}">
                      <a16:creationId xmlns:a16="http://schemas.microsoft.com/office/drawing/2014/main" id="{F749B287-771E-784E-BE1E-88CCBAD1FE96}"/>
                    </a:ext>
                  </a:extLst>
                </p:cNvPr>
                <p:cNvCxnSpPr>
                  <a:cxnSpLocks/>
                  <a:stCxn id="343" idx="2"/>
                </p:cNvCxnSpPr>
                <p:nvPr/>
              </p:nvCxnSpPr>
              <p:spPr>
                <a:xfrm rot="10800000" flipH="1">
                  <a:off x="2422881" y="983605"/>
                  <a:ext cx="10428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8" name="Google Shape;179;p14">
                  <a:extLst>
                    <a:ext uri="{FF2B5EF4-FFF2-40B4-BE49-F238E27FC236}">
                      <a16:creationId xmlns:a16="http://schemas.microsoft.com/office/drawing/2014/main" id="{C5DAF4FB-85C2-F942-B39A-2AA29634FA3E}"/>
                    </a:ext>
                  </a:extLst>
                </p:cNvPr>
                <p:cNvCxnSpPr>
                  <a:cxnSpLocks/>
                  <a:stCxn id="342" idx="2"/>
                </p:cNvCxnSpPr>
                <p:nvPr/>
              </p:nvCxnSpPr>
              <p:spPr>
                <a:xfrm rot="10800000" flipH="1">
                  <a:off x="2703255" y="983605"/>
                  <a:ext cx="7623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9" name="Google Shape;180;p14">
                  <a:extLst>
                    <a:ext uri="{FF2B5EF4-FFF2-40B4-BE49-F238E27FC236}">
                      <a16:creationId xmlns:a16="http://schemas.microsoft.com/office/drawing/2014/main" id="{50B94198-F0D4-0B46-90F7-1C58845F0C97}"/>
                    </a:ext>
                  </a:extLst>
                </p:cNvPr>
                <p:cNvCxnSpPr>
                  <a:cxnSpLocks/>
                  <a:stCxn id="341" idx="2"/>
                </p:cNvCxnSpPr>
                <p:nvPr/>
              </p:nvCxnSpPr>
              <p:spPr>
                <a:xfrm rot="10800000" flipH="1">
                  <a:off x="2983628" y="983605"/>
                  <a:ext cx="4821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0" name="Google Shape;181;p14">
                  <a:extLst>
                    <a:ext uri="{FF2B5EF4-FFF2-40B4-BE49-F238E27FC236}">
                      <a16:creationId xmlns:a16="http://schemas.microsoft.com/office/drawing/2014/main" id="{73CF4065-18CD-6041-B4DE-3A609E2ED964}"/>
                    </a:ext>
                  </a:extLst>
                </p:cNvPr>
                <p:cNvCxnSpPr>
                  <a:cxnSpLocks/>
                  <a:stCxn id="344" idx="2"/>
                </p:cNvCxnSpPr>
                <p:nvPr/>
              </p:nvCxnSpPr>
              <p:spPr>
                <a:xfrm rot="10800000" flipH="1">
                  <a:off x="3264003" y="983605"/>
                  <a:ext cx="2016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1" name="Google Shape;182;p14">
                  <a:extLst>
                    <a:ext uri="{FF2B5EF4-FFF2-40B4-BE49-F238E27FC236}">
                      <a16:creationId xmlns:a16="http://schemas.microsoft.com/office/drawing/2014/main" id="{05BFF308-05EB-C54F-AD73-B48E3D123190}"/>
                    </a:ext>
                  </a:extLst>
                </p:cNvPr>
                <p:cNvCxnSpPr>
                  <a:cxnSpLocks/>
                  <a:stCxn id="335" idx="2"/>
                </p:cNvCxnSpPr>
                <p:nvPr/>
              </p:nvCxnSpPr>
              <p:spPr>
                <a:xfrm rot="10800000">
                  <a:off x="3465598" y="983605"/>
                  <a:ext cx="996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2" name="Google Shape;183;p14">
                  <a:extLst>
                    <a:ext uri="{FF2B5EF4-FFF2-40B4-BE49-F238E27FC236}">
                      <a16:creationId xmlns:a16="http://schemas.microsoft.com/office/drawing/2014/main" id="{785C07E0-F204-4043-B8A4-306C221FEF72}"/>
                    </a:ext>
                  </a:extLst>
                </p:cNvPr>
                <p:cNvCxnSpPr>
                  <a:cxnSpLocks/>
                  <a:stCxn id="334" idx="2"/>
                </p:cNvCxnSpPr>
                <p:nvPr/>
              </p:nvCxnSpPr>
              <p:spPr>
                <a:xfrm rot="10800000">
                  <a:off x="3465771" y="983605"/>
                  <a:ext cx="3798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3" name="Google Shape;184;p14">
                  <a:extLst>
                    <a:ext uri="{FF2B5EF4-FFF2-40B4-BE49-F238E27FC236}">
                      <a16:creationId xmlns:a16="http://schemas.microsoft.com/office/drawing/2014/main" id="{4080D6F2-1EE4-C642-9156-6D5153E9B3EA}"/>
                    </a:ext>
                  </a:extLst>
                </p:cNvPr>
                <p:cNvCxnSpPr>
                  <a:cxnSpLocks/>
                  <a:stCxn id="333" idx="2"/>
                </p:cNvCxnSpPr>
                <p:nvPr/>
              </p:nvCxnSpPr>
              <p:spPr>
                <a:xfrm rot="10800000">
                  <a:off x="3465646" y="983605"/>
                  <a:ext cx="6603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4" name="Google Shape;185;p14">
                  <a:extLst>
                    <a:ext uri="{FF2B5EF4-FFF2-40B4-BE49-F238E27FC236}">
                      <a16:creationId xmlns:a16="http://schemas.microsoft.com/office/drawing/2014/main" id="{B371FC9D-8FBF-CA46-B870-BD2B9A8291E6}"/>
                    </a:ext>
                  </a:extLst>
                </p:cNvPr>
                <p:cNvCxnSpPr>
                  <a:cxnSpLocks/>
                  <a:stCxn id="336" idx="2"/>
                </p:cNvCxnSpPr>
                <p:nvPr/>
              </p:nvCxnSpPr>
              <p:spPr>
                <a:xfrm rot="10800000">
                  <a:off x="3465820" y="983605"/>
                  <a:ext cx="94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5" name="Google Shape;186;p14">
                  <a:extLst>
                    <a:ext uri="{FF2B5EF4-FFF2-40B4-BE49-F238E27FC236}">
                      <a16:creationId xmlns:a16="http://schemas.microsoft.com/office/drawing/2014/main" id="{F8212771-1D72-B040-AD1C-3E987D60CBEF}"/>
                    </a:ext>
                  </a:extLst>
                </p:cNvPr>
                <p:cNvCxnSpPr>
                  <a:cxnSpLocks/>
                  <a:stCxn id="327" idx="2"/>
                  <a:endCxn id="327" idx="2"/>
                </p:cNvCxnSpPr>
                <p:nvPr/>
              </p:nvCxnSpPr>
              <p:spPr>
                <a:xfrm>
                  <a:off x="2422881" y="1887079"/>
                  <a:ext cx="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6" name="Google Shape;187;p14">
                  <a:extLst>
                    <a:ext uri="{FF2B5EF4-FFF2-40B4-BE49-F238E27FC236}">
                      <a16:creationId xmlns:a16="http://schemas.microsoft.com/office/drawing/2014/main" id="{B6620AD7-3EE3-204C-B907-DECB3B330C2B}"/>
                    </a:ext>
                  </a:extLst>
                </p:cNvPr>
                <p:cNvCxnSpPr>
                  <a:cxnSpLocks/>
                  <a:stCxn id="343" idx="6"/>
                  <a:endCxn id="327" idx="2"/>
                </p:cNvCxnSpPr>
                <p:nvPr/>
              </p:nvCxnSpPr>
              <p:spPr>
                <a:xfrm>
                  <a:off x="2422881" y="1554498"/>
                  <a:ext cx="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7" name="Google Shape;188;p14">
                  <a:extLst>
                    <a:ext uri="{FF2B5EF4-FFF2-40B4-BE49-F238E27FC236}">
                      <a16:creationId xmlns:a16="http://schemas.microsoft.com/office/drawing/2014/main" id="{9D862C3C-BFEF-FB4F-8A3B-4E54B4F46520}"/>
                    </a:ext>
                  </a:extLst>
                </p:cNvPr>
                <p:cNvCxnSpPr>
                  <a:cxnSpLocks/>
                  <a:stCxn id="343" idx="6"/>
                  <a:endCxn id="326" idx="2"/>
                </p:cNvCxnSpPr>
                <p:nvPr/>
              </p:nvCxnSpPr>
              <p:spPr>
                <a:xfrm>
                  <a:off x="2422881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8" name="Google Shape;189;p14">
                  <a:extLst>
                    <a:ext uri="{FF2B5EF4-FFF2-40B4-BE49-F238E27FC236}">
                      <a16:creationId xmlns:a16="http://schemas.microsoft.com/office/drawing/2014/main" id="{CB16A756-B9F4-CD4F-9CC1-7C8C9348BF16}"/>
                    </a:ext>
                  </a:extLst>
                </p:cNvPr>
                <p:cNvCxnSpPr>
                  <a:cxnSpLocks/>
                  <a:stCxn id="343" idx="6"/>
                  <a:endCxn id="325" idx="2"/>
                </p:cNvCxnSpPr>
                <p:nvPr/>
              </p:nvCxnSpPr>
              <p:spPr>
                <a:xfrm>
                  <a:off x="2422881" y="1554498"/>
                  <a:ext cx="5607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9" name="Google Shape;190;p14">
                  <a:extLst>
                    <a:ext uri="{FF2B5EF4-FFF2-40B4-BE49-F238E27FC236}">
                      <a16:creationId xmlns:a16="http://schemas.microsoft.com/office/drawing/2014/main" id="{808EB802-ECBD-FC4A-AA15-5C04003E7203}"/>
                    </a:ext>
                  </a:extLst>
                </p:cNvPr>
                <p:cNvCxnSpPr>
                  <a:cxnSpLocks/>
                  <a:stCxn id="343" idx="6"/>
                  <a:endCxn id="328" idx="2"/>
                </p:cNvCxnSpPr>
                <p:nvPr/>
              </p:nvCxnSpPr>
              <p:spPr>
                <a:xfrm>
                  <a:off x="2422880" y="1554499"/>
                  <a:ext cx="841122" cy="33258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0" name="Google Shape;191;p14">
                  <a:extLst>
                    <a:ext uri="{FF2B5EF4-FFF2-40B4-BE49-F238E27FC236}">
                      <a16:creationId xmlns:a16="http://schemas.microsoft.com/office/drawing/2014/main" id="{B3F206BD-F2E1-6C40-92B2-3F9E7BC045AB}"/>
                    </a:ext>
                  </a:extLst>
                </p:cNvPr>
                <p:cNvCxnSpPr>
                  <a:cxnSpLocks/>
                  <a:stCxn id="342" idx="6"/>
                  <a:endCxn id="327" idx="2"/>
                </p:cNvCxnSpPr>
                <p:nvPr/>
              </p:nvCxnSpPr>
              <p:spPr>
                <a:xfrm flipH="1">
                  <a:off x="2422755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1" name="Google Shape;192;p14">
                  <a:extLst>
                    <a:ext uri="{FF2B5EF4-FFF2-40B4-BE49-F238E27FC236}">
                      <a16:creationId xmlns:a16="http://schemas.microsoft.com/office/drawing/2014/main" id="{96AEA856-57FF-C44E-A008-8CEA919D1A83}"/>
                    </a:ext>
                  </a:extLst>
                </p:cNvPr>
                <p:cNvCxnSpPr>
                  <a:cxnSpLocks/>
                  <a:stCxn id="342" idx="6"/>
                  <a:endCxn id="326" idx="2"/>
                </p:cNvCxnSpPr>
                <p:nvPr/>
              </p:nvCxnSpPr>
              <p:spPr>
                <a:xfrm>
                  <a:off x="2703255" y="1554498"/>
                  <a:ext cx="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2" name="Google Shape;193;p14">
                  <a:extLst>
                    <a:ext uri="{FF2B5EF4-FFF2-40B4-BE49-F238E27FC236}">
                      <a16:creationId xmlns:a16="http://schemas.microsoft.com/office/drawing/2014/main" id="{C0E7F1D9-5113-1B47-A9A3-992465061B67}"/>
                    </a:ext>
                  </a:extLst>
                </p:cNvPr>
                <p:cNvCxnSpPr>
                  <a:cxnSpLocks/>
                  <a:stCxn id="342" idx="6"/>
                  <a:endCxn id="325" idx="2"/>
                </p:cNvCxnSpPr>
                <p:nvPr/>
              </p:nvCxnSpPr>
              <p:spPr>
                <a:xfrm>
                  <a:off x="2703255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3" name="Google Shape;194;p14">
                  <a:extLst>
                    <a:ext uri="{FF2B5EF4-FFF2-40B4-BE49-F238E27FC236}">
                      <a16:creationId xmlns:a16="http://schemas.microsoft.com/office/drawing/2014/main" id="{CD0E1F6D-B056-8C40-80A7-DB070E5B63DE}"/>
                    </a:ext>
                  </a:extLst>
                </p:cNvPr>
                <p:cNvCxnSpPr>
                  <a:cxnSpLocks/>
                  <a:stCxn id="342" idx="6"/>
                  <a:endCxn id="328" idx="2"/>
                </p:cNvCxnSpPr>
                <p:nvPr/>
              </p:nvCxnSpPr>
              <p:spPr>
                <a:xfrm>
                  <a:off x="2703255" y="1554498"/>
                  <a:ext cx="5607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4" name="Google Shape;195;p14">
                  <a:extLst>
                    <a:ext uri="{FF2B5EF4-FFF2-40B4-BE49-F238E27FC236}">
                      <a16:creationId xmlns:a16="http://schemas.microsoft.com/office/drawing/2014/main" id="{91275451-F692-934B-A4B9-0D8F6ED5585E}"/>
                    </a:ext>
                  </a:extLst>
                </p:cNvPr>
                <p:cNvCxnSpPr>
                  <a:cxnSpLocks/>
                  <a:stCxn id="341" idx="6"/>
                  <a:endCxn id="327" idx="2"/>
                </p:cNvCxnSpPr>
                <p:nvPr/>
              </p:nvCxnSpPr>
              <p:spPr>
                <a:xfrm flipH="1">
                  <a:off x="2422880" y="1554499"/>
                  <a:ext cx="560748" cy="33258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5" name="Google Shape;196;p14">
                  <a:extLst>
                    <a:ext uri="{FF2B5EF4-FFF2-40B4-BE49-F238E27FC236}">
                      <a16:creationId xmlns:a16="http://schemas.microsoft.com/office/drawing/2014/main" id="{26002109-83E6-5142-B1F1-258DCF9BEF35}"/>
                    </a:ext>
                  </a:extLst>
                </p:cNvPr>
                <p:cNvCxnSpPr>
                  <a:cxnSpLocks/>
                  <a:stCxn id="341" idx="6"/>
                  <a:endCxn id="326" idx="2"/>
                </p:cNvCxnSpPr>
                <p:nvPr/>
              </p:nvCxnSpPr>
              <p:spPr>
                <a:xfrm flipH="1">
                  <a:off x="2703129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6" name="Google Shape;197;p14">
                  <a:extLst>
                    <a:ext uri="{FF2B5EF4-FFF2-40B4-BE49-F238E27FC236}">
                      <a16:creationId xmlns:a16="http://schemas.microsoft.com/office/drawing/2014/main" id="{DB382BAB-C035-0949-93A2-0D9859C6C328}"/>
                    </a:ext>
                  </a:extLst>
                </p:cNvPr>
                <p:cNvCxnSpPr>
                  <a:cxnSpLocks/>
                  <a:stCxn id="341" idx="6"/>
                  <a:endCxn id="325" idx="2"/>
                </p:cNvCxnSpPr>
                <p:nvPr/>
              </p:nvCxnSpPr>
              <p:spPr>
                <a:xfrm>
                  <a:off x="2983629" y="1554498"/>
                  <a:ext cx="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7" name="Google Shape;198;p14">
                  <a:extLst>
                    <a:ext uri="{FF2B5EF4-FFF2-40B4-BE49-F238E27FC236}">
                      <a16:creationId xmlns:a16="http://schemas.microsoft.com/office/drawing/2014/main" id="{0DD0AB9A-41EB-6E43-B9AC-9EE1970A2E8D}"/>
                    </a:ext>
                  </a:extLst>
                </p:cNvPr>
                <p:cNvCxnSpPr>
                  <a:cxnSpLocks/>
                  <a:stCxn id="341" idx="6"/>
                  <a:endCxn id="328" idx="2"/>
                </p:cNvCxnSpPr>
                <p:nvPr/>
              </p:nvCxnSpPr>
              <p:spPr>
                <a:xfrm>
                  <a:off x="2983629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8" name="Google Shape;199;p14">
                  <a:extLst>
                    <a:ext uri="{FF2B5EF4-FFF2-40B4-BE49-F238E27FC236}">
                      <a16:creationId xmlns:a16="http://schemas.microsoft.com/office/drawing/2014/main" id="{F39B74C7-21BD-524D-AC80-DBDDF7BE925B}"/>
                    </a:ext>
                  </a:extLst>
                </p:cNvPr>
                <p:cNvCxnSpPr>
                  <a:cxnSpLocks/>
                  <a:stCxn id="344" idx="6"/>
                  <a:endCxn id="325" idx="2"/>
                </p:cNvCxnSpPr>
                <p:nvPr/>
              </p:nvCxnSpPr>
              <p:spPr>
                <a:xfrm flipH="1">
                  <a:off x="2983503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9" name="Google Shape;200;p14">
                  <a:extLst>
                    <a:ext uri="{FF2B5EF4-FFF2-40B4-BE49-F238E27FC236}">
                      <a16:creationId xmlns:a16="http://schemas.microsoft.com/office/drawing/2014/main" id="{BCBEBE47-44F7-0B45-8F47-F6ECC8DE8E2D}"/>
                    </a:ext>
                  </a:extLst>
                </p:cNvPr>
                <p:cNvCxnSpPr>
                  <a:cxnSpLocks/>
                  <a:stCxn id="344" idx="6"/>
                  <a:endCxn id="328" idx="2"/>
                </p:cNvCxnSpPr>
                <p:nvPr/>
              </p:nvCxnSpPr>
              <p:spPr>
                <a:xfrm>
                  <a:off x="3264003" y="1554498"/>
                  <a:ext cx="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0" name="Google Shape;201;p14">
                  <a:extLst>
                    <a:ext uri="{FF2B5EF4-FFF2-40B4-BE49-F238E27FC236}">
                      <a16:creationId xmlns:a16="http://schemas.microsoft.com/office/drawing/2014/main" id="{41EC3BC1-DF48-B940-BE3A-F240A52871F9}"/>
                    </a:ext>
                  </a:extLst>
                </p:cNvPr>
                <p:cNvCxnSpPr>
                  <a:cxnSpLocks/>
                  <a:stCxn id="344" idx="6"/>
                  <a:endCxn id="326" idx="2"/>
                </p:cNvCxnSpPr>
                <p:nvPr/>
              </p:nvCxnSpPr>
              <p:spPr>
                <a:xfrm flipH="1">
                  <a:off x="2703303" y="1554498"/>
                  <a:ext cx="5607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1" name="Google Shape;202;p14">
                  <a:extLst>
                    <a:ext uri="{FF2B5EF4-FFF2-40B4-BE49-F238E27FC236}">
                      <a16:creationId xmlns:a16="http://schemas.microsoft.com/office/drawing/2014/main" id="{6C2DB869-4F81-9F4D-AA45-5DA09EAC3680}"/>
                    </a:ext>
                  </a:extLst>
                </p:cNvPr>
                <p:cNvCxnSpPr>
                  <a:cxnSpLocks/>
                  <a:stCxn id="344" idx="6"/>
                  <a:endCxn id="327" idx="2"/>
                </p:cNvCxnSpPr>
                <p:nvPr/>
              </p:nvCxnSpPr>
              <p:spPr>
                <a:xfrm flipH="1">
                  <a:off x="2422880" y="1554499"/>
                  <a:ext cx="841122" cy="33258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2" name="Google Shape;203;p14">
                  <a:extLst>
                    <a:ext uri="{FF2B5EF4-FFF2-40B4-BE49-F238E27FC236}">
                      <a16:creationId xmlns:a16="http://schemas.microsoft.com/office/drawing/2014/main" id="{821219BE-BCC8-DC4E-AE27-7D7F50706F53}"/>
                    </a:ext>
                  </a:extLst>
                </p:cNvPr>
                <p:cNvCxnSpPr>
                  <a:cxnSpLocks/>
                  <a:stCxn id="335" idx="6"/>
                  <a:endCxn id="331" idx="2"/>
                </p:cNvCxnSpPr>
                <p:nvPr/>
              </p:nvCxnSpPr>
              <p:spPr>
                <a:xfrm>
                  <a:off x="3565198" y="1554498"/>
                  <a:ext cx="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3" name="Google Shape;204;p14">
                  <a:extLst>
                    <a:ext uri="{FF2B5EF4-FFF2-40B4-BE49-F238E27FC236}">
                      <a16:creationId xmlns:a16="http://schemas.microsoft.com/office/drawing/2014/main" id="{60AF7ACB-6124-2442-8EEC-34C4954FF851}"/>
                    </a:ext>
                  </a:extLst>
                </p:cNvPr>
                <p:cNvCxnSpPr>
                  <a:cxnSpLocks/>
                  <a:stCxn id="335" idx="6"/>
                  <a:endCxn id="330" idx="2"/>
                </p:cNvCxnSpPr>
                <p:nvPr/>
              </p:nvCxnSpPr>
              <p:spPr>
                <a:xfrm>
                  <a:off x="3565198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4" name="Google Shape;205;p14">
                  <a:extLst>
                    <a:ext uri="{FF2B5EF4-FFF2-40B4-BE49-F238E27FC236}">
                      <a16:creationId xmlns:a16="http://schemas.microsoft.com/office/drawing/2014/main" id="{D52786AA-4F06-884D-B48E-CCB861B05B79}"/>
                    </a:ext>
                  </a:extLst>
                </p:cNvPr>
                <p:cNvCxnSpPr>
                  <a:cxnSpLocks/>
                  <a:stCxn id="335" idx="6"/>
                  <a:endCxn id="329" idx="2"/>
                </p:cNvCxnSpPr>
                <p:nvPr/>
              </p:nvCxnSpPr>
              <p:spPr>
                <a:xfrm>
                  <a:off x="3565198" y="1554498"/>
                  <a:ext cx="5607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5" name="Google Shape;206;p14">
                  <a:extLst>
                    <a:ext uri="{FF2B5EF4-FFF2-40B4-BE49-F238E27FC236}">
                      <a16:creationId xmlns:a16="http://schemas.microsoft.com/office/drawing/2014/main" id="{501F86B9-30E3-E64D-8054-050BFDB217C1}"/>
                    </a:ext>
                  </a:extLst>
                </p:cNvPr>
                <p:cNvCxnSpPr>
                  <a:cxnSpLocks/>
                  <a:stCxn id="335" idx="6"/>
                  <a:endCxn id="332" idx="2"/>
                </p:cNvCxnSpPr>
                <p:nvPr/>
              </p:nvCxnSpPr>
              <p:spPr>
                <a:xfrm>
                  <a:off x="3565198" y="1554498"/>
                  <a:ext cx="8412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6" name="Google Shape;207;p14">
                  <a:extLst>
                    <a:ext uri="{FF2B5EF4-FFF2-40B4-BE49-F238E27FC236}">
                      <a16:creationId xmlns:a16="http://schemas.microsoft.com/office/drawing/2014/main" id="{773F4E69-7989-0F4A-8DD3-5E98A407DDB2}"/>
                    </a:ext>
                  </a:extLst>
                </p:cNvPr>
                <p:cNvCxnSpPr>
                  <a:cxnSpLocks/>
                  <a:stCxn id="334" idx="6"/>
                  <a:endCxn id="331" idx="2"/>
                </p:cNvCxnSpPr>
                <p:nvPr/>
              </p:nvCxnSpPr>
              <p:spPr>
                <a:xfrm flipH="1">
                  <a:off x="3565071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7" name="Google Shape;208;p14">
                  <a:extLst>
                    <a:ext uri="{FF2B5EF4-FFF2-40B4-BE49-F238E27FC236}">
                      <a16:creationId xmlns:a16="http://schemas.microsoft.com/office/drawing/2014/main" id="{DF9DC3EE-5F49-5543-B30D-9E621BBA97C2}"/>
                    </a:ext>
                  </a:extLst>
                </p:cNvPr>
                <p:cNvCxnSpPr>
                  <a:cxnSpLocks/>
                  <a:stCxn id="334" idx="6"/>
                  <a:endCxn id="330" idx="2"/>
                </p:cNvCxnSpPr>
                <p:nvPr/>
              </p:nvCxnSpPr>
              <p:spPr>
                <a:xfrm>
                  <a:off x="3845572" y="1554498"/>
                  <a:ext cx="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8" name="Google Shape;209;p14">
                  <a:extLst>
                    <a:ext uri="{FF2B5EF4-FFF2-40B4-BE49-F238E27FC236}">
                      <a16:creationId xmlns:a16="http://schemas.microsoft.com/office/drawing/2014/main" id="{75C9AEE8-AB0D-E148-B5C8-327DE3CC1075}"/>
                    </a:ext>
                  </a:extLst>
                </p:cNvPr>
                <p:cNvCxnSpPr>
                  <a:cxnSpLocks/>
                  <a:stCxn id="334" idx="6"/>
                  <a:endCxn id="329" idx="2"/>
                </p:cNvCxnSpPr>
                <p:nvPr/>
              </p:nvCxnSpPr>
              <p:spPr>
                <a:xfrm>
                  <a:off x="3845572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9" name="Google Shape;210;p14">
                  <a:extLst>
                    <a:ext uri="{FF2B5EF4-FFF2-40B4-BE49-F238E27FC236}">
                      <a16:creationId xmlns:a16="http://schemas.microsoft.com/office/drawing/2014/main" id="{9252D18F-7242-8F48-95A3-C6A56FAEA436}"/>
                    </a:ext>
                  </a:extLst>
                </p:cNvPr>
                <p:cNvCxnSpPr>
                  <a:cxnSpLocks/>
                  <a:stCxn id="334" idx="6"/>
                  <a:endCxn id="332" idx="2"/>
                </p:cNvCxnSpPr>
                <p:nvPr/>
              </p:nvCxnSpPr>
              <p:spPr>
                <a:xfrm>
                  <a:off x="3845572" y="1554498"/>
                  <a:ext cx="5607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0" name="Google Shape;211;p14">
                  <a:extLst>
                    <a:ext uri="{FF2B5EF4-FFF2-40B4-BE49-F238E27FC236}">
                      <a16:creationId xmlns:a16="http://schemas.microsoft.com/office/drawing/2014/main" id="{14FA3545-0A6D-8941-93C5-188F2C8EAC86}"/>
                    </a:ext>
                  </a:extLst>
                </p:cNvPr>
                <p:cNvCxnSpPr>
                  <a:cxnSpLocks/>
                  <a:stCxn id="333" idx="6"/>
                  <a:endCxn id="331" idx="2"/>
                </p:cNvCxnSpPr>
                <p:nvPr/>
              </p:nvCxnSpPr>
              <p:spPr>
                <a:xfrm flipH="1">
                  <a:off x="3565198" y="1554499"/>
                  <a:ext cx="560748" cy="33258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1" name="Google Shape;212;p14">
                  <a:extLst>
                    <a:ext uri="{FF2B5EF4-FFF2-40B4-BE49-F238E27FC236}">
                      <a16:creationId xmlns:a16="http://schemas.microsoft.com/office/drawing/2014/main" id="{DBC22F6D-B426-5149-A9A2-8EC093AB83F4}"/>
                    </a:ext>
                  </a:extLst>
                </p:cNvPr>
                <p:cNvCxnSpPr>
                  <a:cxnSpLocks/>
                  <a:stCxn id="333" idx="6"/>
                  <a:endCxn id="330" idx="2"/>
                </p:cNvCxnSpPr>
                <p:nvPr/>
              </p:nvCxnSpPr>
              <p:spPr>
                <a:xfrm flipH="1">
                  <a:off x="3845446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2" name="Google Shape;213;p14">
                  <a:extLst>
                    <a:ext uri="{FF2B5EF4-FFF2-40B4-BE49-F238E27FC236}">
                      <a16:creationId xmlns:a16="http://schemas.microsoft.com/office/drawing/2014/main" id="{29E0833E-97DC-C344-AB6D-799CA3E94CC1}"/>
                    </a:ext>
                  </a:extLst>
                </p:cNvPr>
                <p:cNvCxnSpPr>
                  <a:cxnSpLocks/>
                  <a:stCxn id="333" idx="6"/>
                  <a:endCxn id="329" idx="2"/>
                </p:cNvCxnSpPr>
                <p:nvPr/>
              </p:nvCxnSpPr>
              <p:spPr>
                <a:xfrm>
                  <a:off x="4125946" y="1554498"/>
                  <a:ext cx="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3" name="Google Shape;214;p14">
                  <a:extLst>
                    <a:ext uri="{FF2B5EF4-FFF2-40B4-BE49-F238E27FC236}">
                      <a16:creationId xmlns:a16="http://schemas.microsoft.com/office/drawing/2014/main" id="{F0C87ABC-C180-D344-8D67-6779CE7AF394}"/>
                    </a:ext>
                  </a:extLst>
                </p:cNvPr>
                <p:cNvCxnSpPr>
                  <a:cxnSpLocks/>
                  <a:stCxn id="333" idx="6"/>
                  <a:endCxn id="332" idx="2"/>
                </p:cNvCxnSpPr>
                <p:nvPr/>
              </p:nvCxnSpPr>
              <p:spPr>
                <a:xfrm>
                  <a:off x="4125946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4" name="Google Shape;215;p14">
                  <a:extLst>
                    <a:ext uri="{FF2B5EF4-FFF2-40B4-BE49-F238E27FC236}">
                      <a16:creationId xmlns:a16="http://schemas.microsoft.com/office/drawing/2014/main" id="{CEFC4D66-C1D4-C547-B9AE-91BBBDE17A5C}"/>
                    </a:ext>
                  </a:extLst>
                </p:cNvPr>
                <p:cNvCxnSpPr>
                  <a:cxnSpLocks/>
                  <a:stCxn id="336" idx="6"/>
                  <a:endCxn id="332" idx="2"/>
                </p:cNvCxnSpPr>
                <p:nvPr/>
              </p:nvCxnSpPr>
              <p:spPr>
                <a:xfrm>
                  <a:off x="4406319" y="1554498"/>
                  <a:ext cx="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5" name="Google Shape;216;p14">
                  <a:extLst>
                    <a:ext uri="{FF2B5EF4-FFF2-40B4-BE49-F238E27FC236}">
                      <a16:creationId xmlns:a16="http://schemas.microsoft.com/office/drawing/2014/main" id="{E2D350B2-AC10-3149-8C35-6A48AA04FA53}"/>
                    </a:ext>
                  </a:extLst>
                </p:cNvPr>
                <p:cNvCxnSpPr>
                  <a:cxnSpLocks/>
                  <a:stCxn id="336" idx="6"/>
                  <a:endCxn id="329" idx="2"/>
                </p:cNvCxnSpPr>
                <p:nvPr/>
              </p:nvCxnSpPr>
              <p:spPr>
                <a:xfrm flipH="1">
                  <a:off x="4125820" y="1554498"/>
                  <a:ext cx="2805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6" name="Google Shape;217;p14">
                  <a:extLst>
                    <a:ext uri="{FF2B5EF4-FFF2-40B4-BE49-F238E27FC236}">
                      <a16:creationId xmlns:a16="http://schemas.microsoft.com/office/drawing/2014/main" id="{C3430971-3656-B143-BEDC-76E417D46FD3}"/>
                    </a:ext>
                  </a:extLst>
                </p:cNvPr>
                <p:cNvCxnSpPr>
                  <a:cxnSpLocks/>
                  <a:stCxn id="336" idx="6"/>
                  <a:endCxn id="330" idx="2"/>
                </p:cNvCxnSpPr>
                <p:nvPr/>
              </p:nvCxnSpPr>
              <p:spPr>
                <a:xfrm flipH="1">
                  <a:off x="3845620" y="1554498"/>
                  <a:ext cx="5607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7" name="Google Shape;218;p14">
                  <a:extLst>
                    <a:ext uri="{FF2B5EF4-FFF2-40B4-BE49-F238E27FC236}">
                      <a16:creationId xmlns:a16="http://schemas.microsoft.com/office/drawing/2014/main" id="{721E3DAA-C455-8B46-A5C6-F2217CCAAF66}"/>
                    </a:ext>
                  </a:extLst>
                </p:cNvPr>
                <p:cNvCxnSpPr>
                  <a:cxnSpLocks/>
                  <a:stCxn id="336" idx="6"/>
                  <a:endCxn id="331" idx="2"/>
                </p:cNvCxnSpPr>
                <p:nvPr/>
              </p:nvCxnSpPr>
              <p:spPr>
                <a:xfrm flipH="1">
                  <a:off x="3565120" y="1554498"/>
                  <a:ext cx="841200" cy="332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8" name="Google Shape;219;p14">
                  <a:extLst>
                    <a:ext uri="{FF2B5EF4-FFF2-40B4-BE49-F238E27FC236}">
                      <a16:creationId xmlns:a16="http://schemas.microsoft.com/office/drawing/2014/main" id="{4EC67B9B-7FB4-2940-A689-7811D5DE077E}"/>
                    </a:ext>
                  </a:extLst>
                </p:cNvPr>
                <p:cNvCxnSpPr>
                  <a:cxnSpLocks/>
                  <a:stCxn id="327" idx="6"/>
                </p:cNvCxnSpPr>
                <p:nvPr/>
              </p:nvCxnSpPr>
              <p:spPr>
                <a:xfrm>
                  <a:off x="2422880" y="2125272"/>
                  <a:ext cx="262200" cy="183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9" name="Google Shape;220;p14">
                  <a:extLst>
                    <a:ext uri="{FF2B5EF4-FFF2-40B4-BE49-F238E27FC236}">
                      <a16:creationId xmlns:a16="http://schemas.microsoft.com/office/drawing/2014/main" id="{CACFEDC7-7DAC-5246-85E1-762A4AA2D66D}"/>
                    </a:ext>
                  </a:extLst>
                </p:cNvPr>
                <p:cNvCxnSpPr>
                  <a:cxnSpLocks/>
                  <a:stCxn id="327" idx="6"/>
                </p:cNvCxnSpPr>
                <p:nvPr/>
              </p:nvCxnSpPr>
              <p:spPr>
                <a:xfrm>
                  <a:off x="2422880" y="2125273"/>
                  <a:ext cx="588399" cy="191352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21;p14">
                  <a:extLst>
                    <a:ext uri="{FF2B5EF4-FFF2-40B4-BE49-F238E27FC236}">
                      <a16:creationId xmlns:a16="http://schemas.microsoft.com/office/drawing/2014/main" id="{4F05E620-2C63-4B42-AEB8-95FC054655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685174" y="2308772"/>
                  <a:ext cx="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1" name="Google Shape;222;p14">
                  <a:extLst>
                    <a:ext uri="{FF2B5EF4-FFF2-40B4-BE49-F238E27FC236}">
                      <a16:creationId xmlns:a16="http://schemas.microsoft.com/office/drawing/2014/main" id="{87D71EE3-A0A9-BD41-8C35-916885A2744A}"/>
                    </a:ext>
                  </a:extLst>
                </p:cNvPr>
                <p:cNvCxnSpPr>
                  <a:cxnSpLocks/>
                  <a:stCxn id="326" idx="6"/>
                </p:cNvCxnSpPr>
                <p:nvPr/>
              </p:nvCxnSpPr>
              <p:spPr>
                <a:xfrm>
                  <a:off x="2703254" y="2125272"/>
                  <a:ext cx="291600" cy="180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2" name="Google Shape;223;p14">
                  <a:extLst>
                    <a:ext uri="{FF2B5EF4-FFF2-40B4-BE49-F238E27FC236}">
                      <a16:creationId xmlns:a16="http://schemas.microsoft.com/office/drawing/2014/main" id="{1D0CCD88-A0A5-D64B-A48B-76574D245F75}"/>
                    </a:ext>
                  </a:extLst>
                </p:cNvPr>
                <p:cNvCxnSpPr>
                  <a:cxnSpLocks/>
                  <a:stCxn id="325" idx="6"/>
                </p:cNvCxnSpPr>
                <p:nvPr/>
              </p:nvCxnSpPr>
              <p:spPr>
                <a:xfrm flipH="1">
                  <a:off x="2685128" y="2125272"/>
                  <a:ext cx="298500" cy="183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3" name="Google Shape;224;p14">
                  <a:extLst>
                    <a:ext uri="{FF2B5EF4-FFF2-40B4-BE49-F238E27FC236}">
                      <a16:creationId xmlns:a16="http://schemas.microsoft.com/office/drawing/2014/main" id="{78030C0E-A1B0-C441-9AF8-5405D489B45D}"/>
                    </a:ext>
                  </a:extLst>
                </p:cNvPr>
                <p:cNvCxnSpPr>
                  <a:cxnSpLocks/>
                  <a:stCxn id="325" idx="6"/>
                </p:cNvCxnSpPr>
                <p:nvPr/>
              </p:nvCxnSpPr>
              <p:spPr>
                <a:xfrm>
                  <a:off x="2983628" y="2125272"/>
                  <a:ext cx="11400" cy="180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4" name="Google Shape;225;p14">
                  <a:extLst>
                    <a:ext uri="{FF2B5EF4-FFF2-40B4-BE49-F238E27FC236}">
                      <a16:creationId xmlns:a16="http://schemas.microsoft.com/office/drawing/2014/main" id="{AC69757B-E26F-934E-846B-CD0457414DEC}"/>
                    </a:ext>
                  </a:extLst>
                </p:cNvPr>
                <p:cNvCxnSpPr>
                  <a:cxnSpLocks/>
                  <a:stCxn id="328" idx="6"/>
                </p:cNvCxnSpPr>
                <p:nvPr/>
              </p:nvCxnSpPr>
              <p:spPr>
                <a:xfrm flipH="1">
                  <a:off x="2685302" y="2125272"/>
                  <a:ext cx="578700" cy="183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5" name="Google Shape;226;p14">
                  <a:extLst>
                    <a:ext uri="{FF2B5EF4-FFF2-40B4-BE49-F238E27FC236}">
                      <a16:creationId xmlns:a16="http://schemas.microsoft.com/office/drawing/2014/main" id="{FC1023E3-FFEB-6645-A1A9-DEFA6F85811F}"/>
                    </a:ext>
                  </a:extLst>
                </p:cNvPr>
                <p:cNvCxnSpPr>
                  <a:cxnSpLocks/>
                  <a:stCxn id="328" idx="6"/>
                </p:cNvCxnSpPr>
                <p:nvPr/>
              </p:nvCxnSpPr>
              <p:spPr>
                <a:xfrm flipH="1">
                  <a:off x="2994902" y="2125272"/>
                  <a:ext cx="269100" cy="180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6" name="Google Shape;227;p14">
                  <a:extLst>
                    <a:ext uri="{FF2B5EF4-FFF2-40B4-BE49-F238E27FC236}">
                      <a16:creationId xmlns:a16="http://schemas.microsoft.com/office/drawing/2014/main" id="{DC32AEB8-FE64-C54E-9516-A9CFC4618380}"/>
                    </a:ext>
                  </a:extLst>
                </p:cNvPr>
                <p:cNvCxnSpPr>
                  <a:cxnSpLocks/>
                  <a:stCxn id="326" idx="6"/>
                </p:cNvCxnSpPr>
                <p:nvPr/>
              </p:nvCxnSpPr>
              <p:spPr>
                <a:xfrm flipH="1">
                  <a:off x="2685254" y="2125272"/>
                  <a:ext cx="18000" cy="183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7" name="Google Shape;228;p14">
                  <a:extLst>
                    <a:ext uri="{FF2B5EF4-FFF2-40B4-BE49-F238E27FC236}">
                      <a16:creationId xmlns:a16="http://schemas.microsoft.com/office/drawing/2014/main" id="{B88D8167-342B-3D4E-92DA-DD1B63851A3A}"/>
                    </a:ext>
                  </a:extLst>
                </p:cNvPr>
                <p:cNvCxnSpPr>
                  <a:cxnSpLocks/>
                  <a:stCxn id="331" idx="6"/>
                </p:cNvCxnSpPr>
                <p:nvPr/>
              </p:nvCxnSpPr>
              <p:spPr>
                <a:xfrm>
                  <a:off x="3565197" y="2125272"/>
                  <a:ext cx="263100" cy="165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8" name="Google Shape;229;p14">
                  <a:extLst>
                    <a:ext uri="{FF2B5EF4-FFF2-40B4-BE49-F238E27FC236}">
                      <a16:creationId xmlns:a16="http://schemas.microsoft.com/office/drawing/2014/main" id="{434B5B72-FBDD-5548-83B4-B079FB1767B3}"/>
                    </a:ext>
                  </a:extLst>
                </p:cNvPr>
                <p:cNvCxnSpPr>
                  <a:cxnSpLocks/>
                  <a:stCxn id="331" idx="6"/>
                </p:cNvCxnSpPr>
                <p:nvPr/>
              </p:nvCxnSpPr>
              <p:spPr>
                <a:xfrm>
                  <a:off x="3565197" y="2125272"/>
                  <a:ext cx="572700" cy="163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9" name="Google Shape;230;p14">
                  <a:extLst>
                    <a:ext uri="{FF2B5EF4-FFF2-40B4-BE49-F238E27FC236}">
                      <a16:creationId xmlns:a16="http://schemas.microsoft.com/office/drawing/2014/main" id="{B748FFD8-4D2C-DC45-A889-3703A7BBF40F}"/>
                    </a:ext>
                  </a:extLst>
                </p:cNvPr>
                <p:cNvCxnSpPr>
                  <a:cxnSpLocks/>
                  <a:stCxn id="330" idx="6"/>
                </p:cNvCxnSpPr>
                <p:nvPr/>
              </p:nvCxnSpPr>
              <p:spPr>
                <a:xfrm flipH="1">
                  <a:off x="3828171" y="2125272"/>
                  <a:ext cx="17400" cy="165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0" name="Google Shape;231;p14">
                  <a:extLst>
                    <a:ext uri="{FF2B5EF4-FFF2-40B4-BE49-F238E27FC236}">
                      <a16:creationId xmlns:a16="http://schemas.microsoft.com/office/drawing/2014/main" id="{FF6A2844-329E-1B4D-81DC-9C07A2C1D5BD}"/>
                    </a:ext>
                  </a:extLst>
                </p:cNvPr>
                <p:cNvCxnSpPr>
                  <a:cxnSpLocks/>
                  <a:stCxn id="329" idx="6"/>
                </p:cNvCxnSpPr>
                <p:nvPr/>
              </p:nvCxnSpPr>
              <p:spPr>
                <a:xfrm flipH="1">
                  <a:off x="3828045" y="2125272"/>
                  <a:ext cx="297900" cy="165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1" name="Google Shape;232;p14">
                  <a:extLst>
                    <a:ext uri="{FF2B5EF4-FFF2-40B4-BE49-F238E27FC236}">
                      <a16:creationId xmlns:a16="http://schemas.microsoft.com/office/drawing/2014/main" id="{87E84CE6-C20F-554A-B7D9-68F2BF68D9BC}"/>
                    </a:ext>
                  </a:extLst>
                </p:cNvPr>
                <p:cNvCxnSpPr>
                  <a:cxnSpLocks/>
                  <a:stCxn id="330" idx="6"/>
                </p:cNvCxnSpPr>
                <p:nvPr/>
              </p:nvCxnSpPr>
              <p:spPr>
                <a:xfrm>
                  <a:off x="3845571" y="2125272"/>
                  <a:ext cx="292200" cy="163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2" name="Google Shape;233;p14">
                  <a:extLst>
                    <a:ext uri="{FF2B5EF4-FFF2-40B4-BE49-F238E27FC236}">
                      <a16:creationId xmlns:a16="http://schemas.microsoft.com/office/drawing/2014/main" id="{7EA8E634-DC39-9E42-A9D4-B8F815DA28A9}"/>
                    </a:ext>
                  </a:extLst>
                </p:cNvPr>
                <p:cNvCxnSpPr>
                  <a:cxnSpLocks/>
                  <a:stCxn id="329" idx="6"/>
                </p:cNvCxnSpPr>
                <p:nvPr/>
              </p:nvCxnSpPr>
              <p:spPr>
                <a:xfrm>
                  <a:off x="4125945" y="2125272"/>
                  <a:ext cx="12000" cy="163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3" name="Google Shape;234;p14">
                  <a:extLst>
                    <a:ext uri="{FF2B5EF4-FFF2-40B4-BE49-F238E27FC236}">
                      <a16:creationId xmlns:a16="http://schemas.microsoft.com/office/drawing/2014/main" id="{2E8E6ACF-9F1C-D943-BA31-7233057CF412}"/>
                    </a:ext>
                  </a:extLst>
                </p:cNvPr>
                <p:cNvCxnSpPr>
                  <a:cxnSpLocks/>
                  <a:stCxn id="332" idx="6"/>
                </p:cNvCxnSpPr>
                <p:nvPr/>
              </p:nvCxnSpPr>
              <p:spPr>
                <a:xfrm flipH="1">
                  <a:off x="3828219" y="2125272"/>
                  <a:ext cx="578100" cy="165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4" name="Google Shape;235;p14">
                  <a:extLst>
                    <a:ext uri="{FF2B5EF4-FFF2-40B4-BE49-F238E27FC236}">
                      <a16:creationId xmlns:a16="http://schemas.microsoft.com/office/drawing/2014/main" id="{28D5FE37-3D44-F444-9B9B-20A584C7D250}"/>
                    </a:ext>
                  </a:extLst>
                </p:cNvPr>
                <p:cNvCxnSpPr>
                  <a:cxnSpLocks/>
                  <a:stCxn id="332" idx="6"/>
                </p:cNvCxnSpPr>
                <p:nvPr/>
              </p:nvCxnSpPr>
              <p:spPr>
                <a:xfrm flipH="1">
                  <a:off x="4137819" y="2125272"/>
                  <a:ext cx="268500" cy="163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5" name="Google Shape;236;p14">
                  <a:extLst>
                    <a:ext uri="{FF2B5EF4-FFF2-40B4-BE49-F238E27FC236}">
                      <a16:creationId xmlns:a16="http://schemas.microsoft.com/office/drawing/2014/main" id="{092C8CD1-FDA9-6840-9DFF-1B9EE29DAC60}"/>
                    </a:ext>
                  </a:extLst>
                </p:cNvPr>
                <p:cNvCxnSpPr>
                  <a:cxnSpLocks/>
                  <a:endCxn id="339" idx="2"/>
                </p:cNvCxnSpPr>
                <p:nvPr/>
              </p:nvCxnSpPr>
              <p:spPr>
                <a:xfrm>
                  <a:off x="2685024" y="2541572"/>
                  <a:ext cx="298604" cy="22391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6" name="Google Shape;237;p14">
                  <a:extLst>
                    <a:ext uri="{FF2B5EF4-FFF2-40B4-BE49-F238E27FC236}">
                      <a16:creationId xmlns:a16="http://schemas.microsoft.com/office/drawing/2014/main" id="{D612D359-9853-1A45-89F8-CABD4B6827B2}"/>
                    </a:ext>
                  </a:extLst>
                </p:cNvPr>
                <p:cNvCxnSpPr>
                  <a:cxnSpLocks/>
                  <a:endCxn id="339" idx="2"/>
                </p:cNvCxnSpPr>
                <p:nvPr/>
              </p:nvCxnSpPr>
              <p:spPr>
                <a:xfrm flipH="1">
                  <a:off x="2983629" y="2538907"/>
                  <a:ext cx="11131" cy="226576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7" name="Google Shape;238;p14">
                  <a:extLst>
                    <a:ext uri="{FF2B5EF4-FFF2-40B4-BE49-F238E27FC236}">
                      <a16:creationId xmlns:a16="http://schemas.microsoft.com/office/drawing/2014/main" id="{ED7788EA-A883-2E49-A4E5-6B1A344149E5}"/>
                    </a:ext>
                  </a:extLst>
                </p:cNvPr>
                <p:cNvCxnSpPr>
                  <a:cxnSpLocks/>
                  <a:endCxn id="338" idx="2"/>
                </p:cNvCxnSpPr>
                <p:nvPr/>
              </p:nvCxnSpPr>
              <p:spPr>
                <a:xfrm>
                  <a:off x="2685024" y="2541572"/>
                  <a:ext cx="578978" cy="22391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8" name="Google Shape;239;p14">
                  <a:extLst>
                    <a:ext uri="{FF2B5EF4-FFF2-40B4-BE49-F238E27FC236}">
                      <a16:creationId xmlns:a16="http://schemas.microsoft.com/office/drawing/2014/main" id="{5395C599-410C-0E45-B0B1-A5E46BCA553E}"/>
                    </a:ext>
                  </a:extLst>
                </p:cNvPr>
                <p:cNvCxnSpPr>
                  <a:cxnSpLocks/>
                  <a:endCxn id="337" idx="2"/>
                </p:cNvCxnSpPr>
                <p:nvPr/>
              </p:nvCxnSpPr>
              <p:spPr>
                <a:xfrm>
                  <a:off x="2685024" y="2541572"/>
                  <a:ext cx="859352" cy="22391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9" name="Google Shape;240;p14">
                  <a:extLst>
                    <a:ext uri="{FF2B5EF4-FFF2-40B4-BE49-F238E27FC236}">
                      <a16:creationId xmlns:a16="http://schemas.microsoft.com/office/drawing/2014/main" id="{18EF91BF-C8AA-B946-9964-B6F8C0C2E2C8}"/>
                    </a:ext>
                  </a:extLst>
                </p:cNvPr>
                <p:cNvCxnSpPr>
                  <a:cxnSpLocks/>
                  <a:endCxn id="340" idx="2"/>
                </p:cNvCxnSpPr>
                <p:nvPr/>
              </p:nvCxnSpPr>
              <p:spPr>
                <a:xfrm>
                  <a:off x="2685024" y="2541572"/>
                  <a:ext cx="1139725" cy="223908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0" name="Google Shape;241;p14">
                  <a:extLst>
                    <a:ext uri="{FF2B5EF4-FFF2-40B4-BE49-F238E27FC236}">
                      <a16:creationId xmlns:a16="http://schemas.microsoft.com/office/drawing/2014/main" id="{27404214-C980-814D-9B97-772D96BCBEEC}"/>
                    </a:ext>
                  </a:extLst>
                </p:cNvPr>
                <p:cNvCxnSpPr>
                  <a:cxnSpLocks/>
                  <a:endCxn id="338" idx="2"/>
                </p:cNvCxnSpPr>
                <p:nvPr/>
              </p:nvCxnSpPr>
              <p:spPr>
                <a:xfrm>
                  <a:off x="2994760" y="2538907"/>
                  <a:ext cx="269242" cy="226576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1" name="Google Shape;242;p14">
                  <a:extLst>
                    <a:ext uri="{FF2B5EF4-FFF2-40B4-BE49-F238E27FC236}">
                      <a16:creationId xmlns:a16="http://schemas.microsoft.com/office/drawing/2014/main" id="{8C5747AF-9846-3E48-A074-4909B2A5B067}"/>
                    </a:ext>
                  </a:extLst>
                </p:cNvPr>
                <p:cNvCxnSpPr>
                  <a:cxnSpLocks/>
                  <a:endCxn id="337" idx="2"/>
                </p:cNvCxnSpPr>
                <p:nvPr/>
              </p:nvCxnSpPr>
              <p:spPr>
                <a:xfrm>
                  <a:off x="2994760" y="2538907"/>
                  <a:ext cx="549616" cy="226576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2" name="Google Shape;243;p14">
                  <a:extLst>
                    <a:ext uri="{FF2B5EF4-FFF2-40B4-BE49-F238E27FC236}">
                      <a16:creationId xmlns:a16="http://schemas.microsoft.com/office/drawing/2014/main" id="{8A031715-2A67-B344-A585-3FB6A25FA649}"/>
                    </a:ext>
                  </a:extLst>
                </p:cNvPr>
                <p:cNvCxnSpPr>
                  <a:cxnSpLocks/>
                  <a:endCxn id="340" idx="2"/>
                </p:cNvCxnSpPr>
                <p:nvPr/>
              </p:nvCxnSpPr>
              <p:spPr>
                <a:xfrm>
                  <a:off x="2994760" y="2538907"/>
                  <a:ext cx="829989" cy="226573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3" name="Google Shape;244;p14">
                  <a:extLst>
                    <a:ext uri="{FF2B5EF4-FFF2-40B4-BE49-F238E27FC236}">
                      <a16:creationId xmlns:a16="http://schemas.microsoft.com/office/drawing/2014/main" id="{B681F830-B8A8-3244-8F50-DC5E1B618D0D}"/>
                    </a:ext>
                  </a:extLst>
                </p:cNvPr>
                <p:cNvCxnSpPr>
                  <a:cxnSpLocks/>
                  <a:endCxn id="339" idx="2"/>
                </p:cNvCxnSpPr>
                <p:nvPr/>
              </p:nvCxnSpPr>
              <p:spPr>
                <a:xfrm flipH="1">
                  <a:off x="2983629" y="2523945"/>
                  <a:ext cx="844382" cy="241538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245;p14">
                  <a:extLst>
                    <a:ext uri="{FF2B5EF4-FFF2-40B4-BE49-F238E27FC236}">
                      <a16:creationId xmlns:a16="http://schemas.microsoft.com/office/drawing/2014/main" id="{A5966564-9474-BC4D-B28D-7281EE9611F1}"/>
                    </a:ext>
                  </a:extLst>
                </p:cNvPr>
                <p:cNvCxnSpPr>
                  <a:cxnSpLocks/>
                  <a:endCxn id="338" idx="2"/>
                </p:cNvCxnSpPr>
                <p:nvPr/>
              </p:nvCxnSpPr>
              <p:spPr>
                <a:xfrm flipH="1">
                  <a:off x="3264002" y="2523945"/>
                  <a:ext cx="564008" cy="241538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5" name="Google Shape;246;p14">
                  <a:extLst>
                    <a:ext uri="{FF2B5EF4-FFF2-40B4-BE49-F238E27FC236}">
                      <a16:creationId xmlns:a16="http://schemas.microsoft.com/office/drawing/2014/main" id="{74E5BE0F-4FAB-3044-960F-8A773B78751F}"/>
                    </a:ext>
                  </a:extLst>
                </p:cNvPr>
                <p:cNvCxnSpPr>
                  <a:cxnSpLocks/>
                  <a:endCxn id="337" idx="2"/>
                </p:cNvCxnSpPr>
                <p:nvPr/>
              </p:nvCxnSpPr>
              <p:spPr>
                <a:xfrm flipH="1">
                  <a:off x="3544376" y="2523945"/>
                  <a:ext cx="283635" cy="241538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6" name="Google Shape;247;p14">
                  <a:extLst>
                    <a:ext uri="{FF2B5EF4-FFF2-40B4-BE49-F238E27FC236}">
                      <a16:creationId xmlns:a16="http://schemas.microsoft.com/office/drawing/2014/main" id="{DBEE6FC0-0DD1-9E41-AF06-CC72C1283D66}"/>
                    </a:ext>
                  </a:extLst>
                </p:cNvPr>
                <p:cNvCxnSpPr>
                  <a:cxnSpLocks/>
                  <a:endCxn id="340" idx="2"/>
                </p:cNvCxnSpPr>
                <p:nvPr/>
              </p:nvCxnSpPr>
              <p:spPr>
                <a:xfrm flipH="1">
                  <a:off x="3824750" y="2523945"/>
                  <a:ext cx="3261" cy="241535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7" name="Google Shape;248;p14">
                  <a:extLst>
                    <a:ext uri="{FF2B5EF4-FFF2-40B4-BE49-F238E27FC236}">
                      <a16:creationId xmlns:a16="http://schemas.microsoft.com/office/drawing/2014/main" id="{BD743785-0642-494C-AF8F-D98E770ABB9F}"/>
                    </a:ext>
                  </a:extLst>
                </p:cNvPr>
                <p:cNvCxnSpPr>
                  <a:cxnSpLocks/>
                  <a:endCxn id="339" idx="2"/>
                </p:cNvCxnSpPr>
                <p:nvPr/>
              </p:nvCxnSpPr>
              <p:spPr>
                <a:xfrm flipH="1">
                  <a:off x="2983629" y="2521279"/>
                  <a:ext cx="1154117" cy="244204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8" name="Google Shape;249;p14">
                  <a:extLst>
                    <a:ext uri="{FF2B5EF4-FFF2-40B4-BE49-F238E27FC236}">
                      <a16:creationId xmlns:a16="http://schemas.microsoft.com/office/drawing/2014/main" id="{ABC2DED2-5054-FC4D-B219-851CE88D6727}"/>
                    </a:ext>
                  </a:extLst>
                </p:cNvPr>
                <p:cNvCxnSpPr>
                  <a:cxnSpLocks/>
                  <a:endCxn id="338" idx="3"/>
                </p:cNvCxnSpPr>
                <p:nvPr/>
              </p:nvCxnSpPr>
              <p:spPr>
                <a:xfrm flipH="1">
                  <a:off x="3181338" y="2521279"/>
                  <a:ext cx="956408" cy="279086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9" name="Google Shape;250;p14">
                  <a:extLst>
                    <a:ext uri="{FF2B5EF4-FFF2-40B4-BE49-F238E27FC236}">
                      <a16:creationId xmlns:a16="http://schemas.microsoft.com/office/drawing/2014/main" id="{23580C2A-8182-0B4A-BDE8-BCC66C9572FE}"/>
                    </a:ext>
                  </a:extLst>
                </p:cNvPr>
                <p:cNvCxnSpPr>
                  <a:cxnSpLocks/>
                  <a:endCxn id="337" idx="2"/>
                </p:cNvCxnSpPr>
                <p:nvPr/>
              </p:nvCxnSpPr>
              <p:spPr>
                <a:xfrm flipH="1">
                  <a:off x="3544376" y="2521279"/>
                  <a:ext cx="593370" cy="244204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0" name="Google Shape;251;p14">
                  <a:extLst>
                    <a:ext uri="{FF2B5EF4-FFF2-40B4-BE49-F238E27FC236}">
                      <a16:creationId xmlns:a16="http://schemas.microsoft.com/office/drawing/2014/main" id="{9284E086-53F6-704E-A76E-4F7E071738A9}"/>
                    </a:ext>
                  </a:extLst>
                </p:cNvPr>
                <p:cNvCxnSpPr>
                  <a:cxnSpLocks/>
                  <a:endCxn id="340" idx="2"/>
                </p:cNvCxnSpPr>
                <p:nvPr/>
              </p:nvCxnSpPr>
              <p:spPr>
                <a:xfrm flipH="1">
                  <a:off x="3824750" y="2521279"/>
                  <a:ext cx="312996" cy="24420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1" name="Google Shape;252;p14">
                  <a:extLst>
                    <a:ext uri="{FF2B5EF4-FFF2-40B4-BE49-F238E27FC236}">
                      <a16:creationId xmlns:a16="http://schemas.microsoft.com/office/drawing/2014/main" id="{1F9FD559-7A3B-0A46-9BF5-8C99A7BB3BFB}"/>
                    </a:ext>
                  </a:extLst>
                </p:cNvPr>
                <p:cNvCxnSpPr>
                  <a:cxnSpLocks/>
                  <a:stCxn id="339" idx="6"/>
                </p:cNvCxnSpPr>
                <p:nvPr/>
              </p:nvCxnSpPr>
              <p:spPr>
                <a:xfrm>
                  <a:off x="2983628" y="3003673"/>
                  <a:ext cx="382800" cy="268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2" name="Google Shape;253;p14">
                  <a:extLst>
                    <a:ext uri="{FF2B5EF4-FFF2-40B4-BE49-F238E27FC236}">
                      <a16:creationId xmlns:a16="http://schemas.microsoft.com/office/drawing/2014/main" id="{3E8F67FB-6E70-EE4C-ACD1-4C9D4E07A53E}"/>
                    </a:ext>
                  </a:extLst>
                </p:cNvPr>
                <p:cNvCxnSpPr>
                  <a:cxnSpLocks/>
                  <a:stCxn id="338" idx="6"/>
                </p:cNvCxnSpPr>
                <p:nvPr/>
              </p:nvCxnSpPr>
              <p:spPr>
                <a:xfrm>
                  <a:off x="3264002" y="3003673"/>
                  <a:ext cx="102600" cy="268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3" name="Google Shape;254;p14">
                  <a:extLst>
                    <a:ext uri="{FF2B5EF4-FFF2-40B4-BE49-F238E27FC236}">
                      <a16:creationId xmlns:a16="http://schemas.microsoft.com/office/drawing/2014/main" id="{2F9202B9-F484-464C-96BE-F2588B42E107}"/>
                    </a:ext>
                  </a:extLst>
                </p:cNvPr>
                <p:cNvCxnSpPr>
                  <a:cxnSpLocks/>
                  <a:stCxn id="337" idx="6"/>
                </p:cNvCxnSpPr>
                <p:nvPr/>
              </p:nvCxnSpPr>
              <p:spPr>
                <a:xfrm flipH="1">
                  <a:off x="3366476" y="3003673"/>
                  <a:ext cx="177900" cy="268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4" name="Google Shape;255;p14">
                  <a:extLst>
                    <a:ext uri="{FF2B5EF4-FFF2-40B4-BE49-F238E27FC236}">
                      <a16:creationId xmlns:a16="http://schemas.microsoft.com/office/drawing/2014/main" id="{F501FDF1-D155-274D-84EA-47B661B55998}"/>
                    </a:ext>
                  </a:extLst>
                </p:cNvPr>
                <p:cNvCxnSpPr>
                  <a:cxnSpLocks/>
                  <a:stCxn id="340" idx="6"/>
                </p:cNvCxnSpPr>
                <p:nvPr/>
              </p:nvCxnSpPr>
              <p:spPr>
                <a:xfrm flipH="1">
                  <a:off x="3366351" y="3003673"/>
                  <a:ext cx="458400" cy="268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45" name="Group 344">
              <a:extLst>
                <a:ext uri="{FF2B5EF4-FFF2-40B4-BE49-F238E27FC236}">
                  <a16:creationId xmlns:a16="http://schemas.microsoft.com/office/drawing/2014/main" id="{C8453AD2-889F-A042-8DE2-AADBA0FF3499}"/>
                </a:ext>
              </a:extLst>
            </p:cNvPr>
            <p:cNvGrpSpPr/>
            <p:nvPr/>
          </p:nvGrpSpPr>
          <p:grpSpPr>
            <a:xfrm>
              <a:off x="2007875" y="939631"/>
              <a:ext cx="790545" cy="839819"/>
              <a:chOff x="406069" y="5350330"/>
              <a:chExt cx="787562" cy="836650"/>
            </a:xfrm>
          </p:grpSpPr>
          <p:pic>
            <p:nvPicPr>
              <p:cNvPr id="346" name="Picture 345">
                <a:extLst>
                  <a:ext uri="{FF2B5EF4-FFF2-40B4-BE49-F238E27FC236}">
                    <a16:creationId xmlns:a16="http://schemas.microsoft.com/office/drawing/2014/main" id="{6B79AFD7-E218-6B4A-A5DE-A9CD66F95C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95760" y="5810621"/>
                <a:ext cx="206928" cy="118244"/>
              </a:xfrm>
              <a:prstGeom prst="rect">
                <a:avLst/>
              </a:prstGeom>
            </p:spPr>
          </p:pic>
          <p:pic>
            <p:nvPicPr>
              <p:cNvPr id="347" name="Picture 346">
                <a:extLst>
                  <a:ext uri="{FF2B5EF4-FFF2-40B4-BE49-F238E27FC236}">
                    <a16:creationId xmlns:a16="http://schemas.microsoft.com/office/drawing/2014/main" id="{30400AC9-3B50-AC40-96FD-370DC3F2A9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86616" y="5812177"/>
                <a:ext cx="220671" cy="127925"/>
              </a:xfrm>
              <a:prstGeom prst="rect">
                <a:avLst/>
              </a:prstGeom>
            </p:spPr>
          </p:pic>
          <p:grpSp>
            <p:nvGrpSpPr>
              <p:cNvPr id="348" name="Google Shape;147;p14">
                <a:extLst>
                  <a:ext uri="{FF2B5EF4-FFF2-40B4-BE49-F238E27FC236}">
                    <a16:creationId xmlns:a16="http://schemas.microsoft.com/office/drawing/2014/main" id="{9BE8F7A3-C6BD-9E40-96BA-0A1DCBBD60C1}"/>
                  </a:ext>
                </a:extLst>
              </p:cNvPr>
              <p:cNvGrpSpPr/>
              <p:nvPr/>
            </p:nvGrpSpPr>
            <p:grpSpPr>
              <a:xfrm rot="5400000">
                <a:off x="553443" y="5324568"/>
                <a:ext cx="87066" cy="381814"/>
                <a:chOff x="1434053" y="-1866842"/>
                <a:chExt cx="288300" cy="1295100"/>
              </a:xfrm>
            </p:grpSpPr>
            <p:sp>
              <p:nvSpPr>
                <p:cNvPr id="413" name="Google Shape;148;p14">
                  <a:extLst>
                    <a:ext uri="{FF2B5EF4-FFF2-40B4-BE49-F238E27FC236}">
                      <a16:creationId xmlns:a16="http://schemas.microsoft.com/office/drawing/2014/main" id="{81C01D15-E046-6A4E-955E-3FC5D74F7768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149;p14">
                  <a:extLst>
                    <a:ext uri="{FF2B5EF4-FFF2-40B4-BE49-F238E27FC236}">
                      <a16:creationId xmlns:a16="http://schemas.microsoft.com/office/drawing/2014/main" id="{DA68ABE9-FD42-0E45-A72E-CA4591978324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150;p14">
                  <a:extLst>
                    <a:ext uri="{FF2B5EF4-FFF2-40B4-BE49-F238E27FC236}">
                      <a16:creationId xmlns:a16="http://schemas.microsoft.com/office/drawing/2014/main" id="{5A913CE7-31F2-404D-87D2-156E0848E969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151;p14">
                  <a:extLst>
                    <a:ext uri="{FF2B5EF4-FFF2-40B4-BE49-F238E27FC236}">
                      <a16:creationId xmlns:a16="http://schemas.microsoft.com/office/drawing/2014/main" id="{4DA34603-A906-B24A-BA70-F544A9E3DEA5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9" name="Google Shape;152;p14">
                <a:extLst>
                  <a:ext uri="{FF2B5EF4-FFF2-40B4-BE49-F238E27FC236}">
                    <a16:creationId xmlns:a16="http://schemas.microsoft.com/office/drawing/2014/main" id="{EF7F9640-4C47-F342-B543-F5EE32B99429}"/>
                  </a:ext>
                </a:extLst>
              </p:cNvPr>
              <p:cNvGrpSpPr/>
              <p:nvPr/>
            </p:nvGrpSpPr>
            <p:grpSpPr>
              <a:xfrm rot="5400000">
                <a:off x="752619" y="5854286"/>
                <a:ext cx="87068" cy="381814"/>
                <a:chOff x="1332085" y="-1658091"/>
                <a:chExt cx="288303" cy="1295099"/>
              </a:xfrm>
            </p:grpSpPr>
            <p:sp>
              <p:nvSpPr>
                <p:cNvPr id="409" name="Google Shape;153;p14">
                  <a:extLst>
                    <a:ext uri="{FF2B5EF4-FFF2-40B4-BE49-F238E27FC236}">
                      <a16:creationId xmlns:a16="http://schemas.microsoft.com/office/drawing/2014/main" id="{E825F223-C118-5C4F-88AE-F874069CC87A}"/>
                    </a:ext>
                  </a:extLst>
                </p:cNvPr>
                <p:cNvSpPr/>
                <p:nvPr/>
              </p:nvSpPr>
              <p:spPr>
                <a:xfrm>
                  <a:off x="1332088" y="-13202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154;p14">
                  <a:extLst>
                    <a:ext uri="{FF2B5EF4-FFF2-40B4-BE49-F238E27FC236}">
                      <a16:creationId xmlns:a16="http://schemas.microsoft.com/office/drawing/2014/main" id="{19D9A652-5D0C-514C-A26D-2B337635FE33}"/>
                    </a:ext>
                  </a:extLst>
                </p:cNvPr>
                <p:cNvSpPr/>
                <p:nvPr/>
              </p:nvSpPr>
              <p:spPr>
                <a:xfrm>
                  <a:off x="1332088" y="-9824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155;p14">
                  <a:extLst>
                    <a:ext uri="{FF2B5EF4-FFF2-40B4-BE49-F238E27FC236}">
                      <a16:creationId xmlns:a16="http://schemas.microsoft.com/office/drawing/2014/main" id="{68B237A2-E7B4-DA4F-9E02-63F7B48E402E}"/>
                    </a:ext>
                  </a:extLst>
                </p:cNvPr>
                <p:cNvSpPr/>
                <p:nvPr/>
              </p:nvSpPr>
              <p:spPr>
                <a:xfrm>
                  <a:off x="1332088" y="-6446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156;p14">
                  <a:extLst>
                    <a:ext uri="{FF2B5EF4-FFF2-40B4-BE49-F238E27FC236}">
                      <a16:creationId xmlns:a16="http://schemas.microsoft.com/office/drawing/2014/main" id="{4D606FF4-0442-FE45-B1BC-C66C7B4EEA4F}"/>
                    </a:ext>
                  </a:extLst>
                </p:cNvPr>
                <p:cNvSpPr/>
                <p:nvPr/>
              </p:nvSpPr>
              <p:spPr>
                <a:xfrm>
                  <a:off x="1332085" y="-1658091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0" name="Google Shape;157;p14">
                <a:extLst>
                  <a:ext uri="{FF2B5EF4-FFF2-40B4-BE49-F238E27FC236}">
                    <a16:creationId xmlns:a16="http://schemas.microsoft.com/office/drawing/2014/main" id="{85F88230-ACCA-7B48-9236-B34331E6BC46}"/>
                  </a:ext>
                </a:extLst>
              </p:cNvPr>
              <p:cNvGrpSpPr/>
              <p:nvPr/>
            </p:nvGrpSpPr>
            <p:grpSpPr>
              <a:xfrm rot="5400000">
                <a:off x="959191" y="5324568"/>
                <a:ext cx="87066" cy="381814"/>
                <a:chOff x="1434053" y="-1866842"/>
                <a:chExt cx="288300" cy="1295100"/>
              </a:xfrm>
            </p:grpSpPr>
            <p:sp>
              <p:nvSpPr>
                <p:cNvPr id="405" name="Google Shape;158;p14">
                  <a:extLst>
                    <a:ext uri="{FF2B5EF4-FFF2-40B4-BE49-F238E27FC236}">
                      <a16:creationId xmlns:a16="http://schemas.microsoft.com/office/drawing/2014/main" id="{3C692F08-E416-C441-8D94-399331428F29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159;p14">
                  <a:extLst>
                    <a:ext uri="{FF2B5EF4-FFF2-40B4-BE49-F238E27FC236}">
                      <a16:creationId xmlns:a16="http://schemas.microsoft.com/office/drawing/2014/main" id="{34B2614C-1FE2-DA43-95C1-A65201ADDCF5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160;p14">
                  <a:extLst>
                    <a:ext uri="{FF2B5EF4-FFF2-40B4-BE49-F238E27FC236}">
                      <a16:creationId xmlns:a16="http://schemas.microsoft.com/office/drawing/2014/main" id="{A17EB26A-EC79-AB40-9A44-788C6A771760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161;p14">
                  <a:extLst>
                    <a:ext uri="{FF2B5EF4-FFF2-40B4-BE49-F238E27FC236}">
                      <a16:creationId xmlns:a16="http://schemas.microsoft.com/office/drawing/2014/main" id="{53054E60-E9B2-1F45-A957-F091D258718B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1" name="Google Shape;162;p14">
                <a:extLst>
                  <a:ext uri="{FF2B5EF4-FFF2-40B4-BE49-F238E27FC236}">
                    <a16:creationId xmlns:a16="http://schemas.microsoft.com/office/drawing/2014/main" id="{AE43B402-55A5-984A-9DAA-C803F1C5B311}"/>
                  </a:ext>
                </a:extLst>
              </p:cNvPr>
              <p:cNvGrpSpPr/>
              <p:nvPr/>
            </p:nvGrpSpPr>
            <p:grpSpPr>
              <a:xfrm rot="5400000">
                <a:off x="959191" y="5533203"/>
                <a:ext cx="87066" cy="381814"/>
                <a:chOff x="1434053" y="-1866842"/>
                <a:chExt cx="288300" cy="1295100"/>
              </a:xfrm>
            </p:grpSpPr>
            <p:sp>
              <p:nvSpPr>
                <p:cNvPr id="401" name="Google Shape;163;p14">
                  <a:extLst>
                    <a:ext uri="{FF2B5EF4-FFF2-40B4-BE49-F238E27FC236}">
                      <a16:creationId xmlns:a16="http://schemas.microsoft.com/office/drawing/2014/main" id="{39F6F691-40B9-5B43-A94C-428592FE51AD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164;p14">
                  <a:extLst>
                    <a:ext uri="{FF2B5EF4-FFF2-40B4-BE49-F238E27FC236}">
                      <a16:creationId xmlns:a16="http://schemas.microsoft.com/office/drawing/2014/main" id="{C11D27E5-1E0C-D245-A108-2FEA95BC8B38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165;p14">
                  <a:extLst>
                    <a:ext uri="{FF2B5EF4-FFF2-40B4-BE49-F238E27FC236}">
                      <a16:creationId xmlns:a16="http://schemas.microsoft.com/office/drawing/2014/main" id="{B1CA9DD8-395C-264F-B418-2FF0F031E0D3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166;p14">
                  <a:extLst>
                    <a:ext uri="{FF2B5EF4-FFF2-40B4-BE49-F238E27FC236}">
                      <a16:creationId xmlns:a16="http://schemas.microsoft.com/office/drawing/2014/main" id="{418394CA-7DA4-3940-9372-8B25D21969A0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2" name="Google Shape;170;p14">
                <a:extLst>
                  <a:ext uri="{FF2B5EF4-FFF2-40B4-BE49-F238E27FC236}">
                    <a16:creationId xmlns:a16="http://schemas.microsoft.com/office/drawing/2014/main" id="{B7932520-28B1-BB45-BCE3-75E30A02643E}"/>
                  </a:ext>
                </a:extLst>
              </p:cNvPr>
              <p:cNvGrpSpPr/>
              <p:nvPr/>
            </p:nvGrpSpPr>
            <p:grpSpPr>
              <a:xfrm rot="5400000">
                <a:off x="553443" y="5533203"/>
                <a:ext cx="87066" cy="381814"/>
                <a:chOff x="1434053" y="-1866842"/>
                <a:chExt cx="288300" cy="1295100"/>
              </a:xfrm>
            </p:grpSpPr>
            <p:sp>
              <p:nvSpPr>
                <p:cNvPr id="397" name="Google Shape;171;p14">
                  <a:extLst>
                    <a:ext uri="{FF2B5EF4-FFF2-40B4-BE49-F238E27FC236}">
                      <a16:creationId xmlns:a16="http://schemas.microsoft.com/office/drawing/2014/main" id="{5A1B3371-76EE-8B41-98D3-95B27EAAC6B8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172;p14">
                  <a:extLst>
                    <a:ext uri="{FF2B5EF4-FFF2-40B4-BE49-F238E27FC236}">
                      <a16:creationId xmlns:a16="http://schemas.microsoft.com/office/drawing/2014/main" id="{5A79A53A-AC12-6146-B712-0A1D56C76F6D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173;p14">
                  <a:extLst>
                    <a:ext uri="{FF2B5EF4-FFF2-40B4-BE49-F238E27FC236}">
                      <a16:creationId xmlns:a16="http://schemas.microsoft.com/office/drawing/2014/main" id="{72E0A103-3170-BC41-8024-2F281E110345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174;p14">
                  <a:extLst>
                    <a:ext uri="{FF2B5EF4-FFF2-40B4-BE49-F238E27FC236}">
                      <a16:creationId xmlns:a16="http://schemas.microsoft.com/office/drawing/2014/main" id="{FF3E7BCA-56F9-8A49-9E5F-7A25950A702B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353" name="Google Shape;178;p14">
                <a:extLst>
                  <a:ext uri="{FF2B5EF4-FFF2-40B4-BE49-F238E27FC236}">
                    <a16:creationId xmlns:a16="http://schemas.microsoft.com/office/drawing/2014/main" id="{A5A68FB3-224E-8D46-BA34-13FC8F780A7C}"/>
                  </a:ext>
                </a:extLst>
              </p:cNvPr>
              <p:cNvCxnSpPr>
                <a:cxnSpLocks/>
                <a:stCxn id="415" idx="2"/>
              </p:cNvCxnSpPr>
              <p:nvPr/>
            </p:nvCxnSpPr>
            <p:spPr>
              <a:xfrm rot="10800000" flipH="1">
                <a:off x="447594" y="5350330"/>
                <a:ext cx="370401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4" name="Google Shape;179;p14">
                <a:extLst>
                  <a:ext uri="{FF2B5EF4-FFF2-40B4-BE49-F238E27FC236}">
                    <a16:creationId xmlns:a16="http://schemas.microsoft.com/office/drawing/2014/main" id="{383406FF-48DA-2D4D-B9F6-95E14E060292}"/>
                  </a:ext>
                </a:extLst>
              </p:cNvPr>
              <p:cNvCxnSpPr>
                <a:cxnSpLocks/>
                <a:stCxn id="414" idx="2"/>
              </p:cNvCxnSpPr>
              <p:nvPr/>
            </p:nvCxnSpPr>
            <p:spPr>
              <a:xfrm rot="10800000" flipH="1">
                <a:off x="547182" y="5350330"/>
                <a:ext cx="270767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" name="Google Shape;180;p14">
                <a:extLst>
                  <a:ext uri="{FF2B5EF4-FFF2-40B4-BE49-F238E27FC236}">
                    <a16:creationId xmlns:a16="http://schemas.microsoft.com/office/drawing/2014/main" id="{5E218E85-8C75-E54C-A86B-0AC1C96607B0}"/>
                  </a:ext>
                </a:extLst>
              </p:cNvPr>
              <p:cNvCxnSpPr>
                <a:cxnSpLocks/>
                <a:stCxn id="413" idx="2"/>
              </p:cNvCxnSpPr>
              <p:nvPr/>
            </p:nvCxnSpPr>
            <p:spPr>
              <a:xfrm rot="10800000" flipH="1">
                <a:off x="646770" y="5350330"/>
                <a:ext cx="171241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" name="Google Shape;181;p14">
                <a:extLst>
                  <a:ext uri="{FF2B5EF4-FFF2-40B4-BE49-F238E27FC236}">
                    <a16:creationId xmlns:a16="http://schemas.microsoft.com/office/drawing/2014/main" id="{E614CAFA-100A-B147-9BB6-708446F7E55C}"/>
                  </a:ext>
                </a:extLst>
              </p:cNvPr>
              <p:cNvCxnSpPr>
                <a:cxnSpLocks/>
                <a:stCxn id="416" idx="2"/>
              </p:cNvCxnSpPr>
              <p:nvPr/>
            </p:nvCxnSpPr>
            <p:spPr>
              <a:xfrm rot="10800000" flipH="1">
                <a:off x="746359" y="5350330"/>
                <a:ext cx="71608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7" name="Google Shape;186;p14">
                <a:extLst>
                  <a:ext uri="{FF2B5EF4-FFF2-40B4-BE49-F238E27FC236}">
                    <a16:creationId xmlns:a16="http://schemas.microsoft.com/office/drawing/2014/main" id="{1669727E-A0AB-A74A-BE64-FE7DCDAE8630}"/>
                  </a:ext>
                </a:extLst>
              </p:cNvPr>
              <p:cNvCxnSpPr>
                <a:cxnSpLocks/>
                <a:stCxn id="399" idx="2"/>
                <a:endCxn id="399" idx="2"/>
              </p:cNvCxnSpPr>
              <p:nvPr/>
            </p:nvCxnSpPr>
            <p:spPr>
              <a:xfrm>
                <a:off x="447594" y="5680577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8" name="Google Shape;187;p14">
                <a:extLst>
                  <a:ext uri="{FF2B5EF4-FFF2-40B4-BE49-F238E27FC236}">
                    <a16:creationId xmlns:a16="http://schemas.microsoft.com/office/drawing/2014/main" id="{16E99A70-E73B-8A4C-A080-2DBC68A2156A}"/>
                  </a:ext>
                </a:extLst>
              </p:cNvPr>
              <p:cNvCxnSpPr>
                <a:cxnSpLocks/>
                <a:stCxn id="415" idx="6"/>
                <a:endCxn id="399" idx="2"/>
              </p:cNvCxnSpPr>
              <p:nvPr/>
            </p:nvCxnSpPr>
            <p:spPr>
              <a:xfrm>
                <a:off x="447594" y="5559008"/>
                <a:ext cx="0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188;p14">
                <a:extLst>
                  <a:ext uri="{FF2B5EF4-FFF2-40B4-BE49-F238E27FC236}">
                    <a16:creationId xmlns:a16="http://schemas.microsoft.com/office/drawing/2014/main" id="{F70FCBDE-C7CE-2541-B642-C55342AFE989}"/>
                  </a:ext>
                </a:extLst>
              </p:cNvPr>
              <p:cNvCxnSpPr>
                <a:cxnSpLocks/>
                <a:stCxn id="415" idx="6"/>
                <a:endCxn id="398" idx="2"/>
              </p:cNvCxnSpPr>
              <p:nvPr/>
            </p:nvCxnSpPr>
            <p:spPr>
              <a:xfrm>
                <a:off x="447594" y="5559008"/>
                <a:ext cx="99633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189;p14">
                <a:extLst>
                  <a:ext uri="{FF2B5EF4-FFF2-40B4-BE49-F238E27FC236}">
                    <a16:creationId xmlns:a16="http://schemas.microsoft.com/office/drawing/2014/main" id="{81EA5BA6-7468-964D-AA7D-F2B160CEAF27}"/>
                  </a:ext>
                </a:extLst>
              </p:cNvPr>
              <p:cNvCxnSpPr>
                <a:cxnSpLocks/>
                <a:stCxn id="415" idx="6"/>
                <a:endCxn id="397" idx="2"/>
              </p:cNvCxnSpPr>
              <p:nvPr/>
            </p:nvCxnSpPr>
            <p:spPr>
              <a:xfrm>
                <a:off x="447594" y="5559008"/>
                <a:ext cx="199160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1" name="Google Shape;190;p14">
                <a:extLst>
                  <a:ext uri="{FF2B5EF4-FFF2-40B4-BE49-F238E27FC236}">
                    <a16:creationId xmlns:a16="http://schemas.microsoft.com/office/drawing/2014/main" id="{8C386279-AAA0-BE4C-BC71-87A87272D6B2}"/>
                  </a:ext>
                </a:extLst>
              </p:cNvPr>
              <p:cNvCxnSpPr>
                <a:cxnSpLocks/>
                <a:stCxn id="415" idx="6"/>
                <a:endCxn id="400" idx="2"/>
              </p:cNvCxnSpPr>
              <p:nvPr/>
            </p:nvCxnSpPr>
            <p:spPr>
              <a:xfrm>
                <a:off x="447594" y="5559009"/>
                <a:ext cx="298765" cy="12156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2" name="Google Shape;191;p14">
                <a:extLst>
                  <a:ext uri="{FF2B5EF4-FFF2-40B4-BE49-F238E27FC236}">
                    <a16:creationId xmlns:a16="http://schemas.microsoft.com/office/drawing/2014/main" id="{58F73FEC-46A2-744E-A5DD-39E4952E3F9A}"/>
                  </a:ext>
                </a:extLst>
              </p:cNvPr>
              <p:cNvCxnSpPr>
                <a:cxnSpLocks/>
                <a:stCxn id="414" idx="6"/>
                <a:endCxn id="399" idx="2"/>
              </p:cNvCxnSpPr>
              <p:nvPr/>
            </p:nvCxnSpPr>
            <p:spPr>
              <a:xfrm flipH="1">
                <a:off x="447549" y="5559008"/>
                <a:ext cx="99633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3" name="Google Shape;192;p14">
                <a:extLst>
                  <a:ext uri="{FF2B5EF4-FFF2-40B4-BE49-F238E27FC236}">
                    <a16:creationId xmlns:a16="http://schemas.microsoft.com/office/drawing/2014/main" id="{E906B893-815E-EC44-95C9-60A58F7EF52F}"/>
                  </a:ext>
                </a:extLst>
              </p:cNvPr>
              <p:cNvCxnSpPr>
                <a:cxnSpLocks/>
                <a:stCxn id="414" idx="6"/>
                <a:endCxn id="398" idx="2"/>
              </p:cNvCxnSpPr>
              <p:nvPr/>
            </p:nvCxnSpPr>
            <p:spPr>
              <a:xfrm>
                <a:off x="547182" y="5559008"/>
                <a:ext cx="0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4" name="Google Shape;193;p14">
                <a:extLst>
                  <a:ext uri="{FF2B5EF4-FFF2-40B4-BE49-F238E27FC236}">
                    <a16:creationId xmlns:a16="http://schemas.microsoft.com/office/drawing/2014/main" id="{67175687-C6BD-AF4F-916D-A3C57A99CC49}"/>
                  </a:ext>
                </a:extLst>
              </p:cNvPr>
              <p:cNvCxnSpPr>
                <a:cxnSpLocks/>
                <a:stCxn id="414" idx="6"/>
                <a:endCxn id="397" idx="2"/>
              </p:cNvCxnSpPr>
              <p:nvPr/>
            </p:nvCxnSpPr>
            <p:spPr>
              <a:xfrm>
                <a:off x="547182" y="5559008"/>
                <a:ext cx="99633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5" name="Google Shape;194;p14">
                <a:extLst>
                  <a:ext uri="{FF2B5EF4-FFF2-40B4-BE49-F238E27FC236}">
                    <a16:creationId xmlns:a16="http://schemas.microsoft.com/office/drawing/2014/main" id="{96771A9F-B2BC-F042-A714-9CD07AB87AB5}"/>
                  </a:ext>
                </a:extLst>
              </p:cNvPr>
              <p:cNvCxnSpPr>
                <a:cxnSpLocks/>
                <a:stCxn id="414" idx="6"/>
                <a:endCxn id="400" idx="2"/>
              </p:cNvCxnSpPr>
              <p:nvPr/>
            </p:nvCxnSpPr>
            <p:spPr>
              <a:xfrm>
                <a:off x="547182" y="5559008"/>
                <a:ext cx="199160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6" name="Google Shape;195;p14">
                <a:extLst>
                  <a:ext uri="{FF2B5EF4-FFF2-40B4-BE49-F238E27FC236}">
                    <a16:creationId xmlns:a16="http://schemas.microsoft.com/office/drawing/2014/main" id="{90238B1D-C9C1-9441-887A-C240CBBF4C84}"/>
                  </a:ext>
                </a:extLst>
              </p:cNvPr>
              <p:cNvCxnSpPr>
                <a:cxnSpLocks/>
                <a:stCxn id="413" idx="6"/>
                <a:endCxn id="399" idx="2"/>
              </p:cNvCxnSpPr>
              <p:nvPr/>
            </p:nvCxnSpPr>
            <p:spPr>
              <a:xfrm flipH="1">
                <a:off x="447594" y="5559009"/>
                <a:ext cx="199176" cy="12156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7" name="Google Shape;196;p14">
                <a:extLst>
                  <a:ext uri="{FF2B5EF4-FFF2-40B4-BE49-F238E27FC236}">
                    <a16:creationId xmlns:a16="http://schemas.microsoft.com/office/drawing/2014/main" id="{A7EEDE66-6B0A-EE4A-B17A-91FCFE7018F2}"/>
                  </a:ext>
                </a:extLst>
              </p:cNvPr>
              <p:cNvCxnSpPr>
                <a:cxnSpLocks/>
                <a:stCxn id="413" idx="6"/>
                <a:endCxn id="398" idx="2"/>
              </p:cNvCxnSpPr>
              <p:nvPr/>
            </p:nvCxnSpPr>
            <p:spPr>
              <a:xfrm flipH="1">
                <a:off x="547137" y="5559008"/>
                <a:ext cx="99633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8" name="Google Shape;197;p14">
                <a:extLst>
                  <a:ext uri="{FF2B5EF4-FFF2-40B4-BE49-F238E27FC236}">
                    <a16:creationId xmlns:a16="http://schemas.microsoft.com/office/drawing/2014/main" id="{DD6AE5D3-3EC2-D24A-9344-E0FCE6E5CE4A}"/>
                  </a:ext>
                </a:extLst>
              </p:cNvPr>
              <p:cNvCxnSpPr>
                <a:cxnSpLocks/>
                <a:stCxn id="413" idx="6"/>
                <a:endCxn id="397" idx="2"/>
              </p:cNvCxnSpPr>
              <p:nvPr/>
            </p:nvCxnSpPr>
            <p:spPr>
              <a:xfrm>
                <a:off x="646771" y="5559008"/>
                <a:ext cx="0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9" name="Google Shape;198;p14">
                <a:extLst>
                  <a:ext uri="{FF2B5EF4-FFF2-40B4-BE49-F238E27FC236}">
                    <a16:creationId xmlns:a16="http://schemas.microsoft.com/office/drawing/2014/main" id="{EB332F47-3501-0946-BDBB-40D55C75011A}"/>
                  </a:ext>
                </a:extLst>
              </p:cNvPr>
              <p:cNvCxnSpPr>
                <a:cxnSpLocks/>
                <a:stCxn id="413" idx="6"/>
                <a:endCxn id="400" idx="2"/>
              </p:cNvCxnSpPr>
              <p:nvPr/>
            </p:nvCxnSpPr>
            <p:spPr>
              <a:xfrm>
                <a:off x="646771" y="5559008"/>
                <a:ext cx="99633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0" name="Google Shape;199;p14">
                <a:extLst>
                  <a:ext uri="{FF2B5EF4-FFF2-40B4-BE49-F238E27FC236}">
                    <a16:creationId xmlns:a16="http://schemas.microsoft.com/office/drawing/2014/main" id="{9EDA9DE3-245D-BB40-9F8F-F33FC0DFD8F4}"/>
                  </a:ext>
                </a:extLst>
              </p:cNvPr>
              <p:cNvCxnSpPr>
                <a:cxnSpLocks/>
                <a:stCxn id="416" idx="6"/>
                <a:endCxn id="397" idx="2"/>
              </p:cNvCxnSpPr>
              <p:nvPr/>
            </p:nvCxnSpPr>
            <p:spPr>
              <a:xfrm flipH="1">
                <a:off x="646726" y="5559008"/>
                <a:ext cx="99633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1" name="Google Shape;200;p14">
                <a:extLst>
                  <a:ext uri="{FF2B5EF4-FFF2-40B4-BE49-F238E27FC236}">
                    <a16:creationId xmlns:a16="http://schemas.microsoft.com/office/drawing/2014/main" id="{F0F51DE7-8165-124D-BE5A-FD8456327E91}"/>
                  </a:ext>
                </a:extLst>
              </p:cNvPr>
              <p:cNvCxnSpPr>
                <a:cxnSpLocks/>
                <a:stCxn id="416" idx="6"/>
                <a:endCxn id="400" idx="2"/>
              </p:cNvCxnSpPr>
              <p:nvPr/>
            </p:nvCxnSpPr>
            <p:spPr>
              <a:xfrm>
                <a:off x="746359" y="5559008"/>
                <a:ext cx="0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201;p14">
                <a:extLst>
                  <a:ext uri="{FF2B5EF4-FFF2-40B4-BE49-F238E27FC236}">
                    <a16:creationId xmlns:a16="http://schemas.microsoft.com/office/drawing/2014/main" id="{1C57661C-D23A-3048-9228-2326C5948FB8}"/>
                  </a:ext>
                </a:extLst>
              </p:cNvPr>
              <p:cNvCxnSpPr>
                <a:cxnSpLocks/>
                <a:stCxn id="416" idx="6"/>
                <a:endCxn id="398" idx="2"/>
              </p:cNvCxnSpPr>
              <p:nvPr/>
            </p:nvCxnSpPr>
            <p:spPr>
              <a:xfrm flipH="1">
                <a:off x="547199" y="5559008"/>
                <a:ext cx="199160" cy="1216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3" name="Google Shape;202;p14">
                <a:extLst>
                  <a:ext uri="{FF2B5EF4-FFF2-40B4-BE49-F238E27FC236}">
                    <a16:creationId xmlns:a16="http://schemas.microsoft.com/office/drawing/2014/main" id="{D9FF64E4-B94D-3646-8509-147F0AC7FE75}"/>
                  </a:ext>
                </a:extLst>
              </p:cNvPr>
              <p:cNvCxnSpPr>
                <a:cxnSpLocks/>
                <a:stCxn id="416" idx="6"/>
                <a:endCxn id="399" idx="2"/>
              </p:cNvCxnSpPr>
              <p:nvPr/>
            </p:nvCxnSpPr>
            <p:spPr>
              <a:xfrm flipH="1">
                <a:off x="447594" y="5559009"/>
                <a:ext cx="298765" cy="12156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4" name="Google Shape;219;p14">
                <a:extLst>
                  <a:ext uri="{FF2B5EF4-FFF2-40B4-BE49-F238E27FC236}">
                    <a16:creationId xmlns:a16="http://schemas.microsoft.com/office/drawing/2014/main" id="{B8F5B5A8-BC8C-7F4E-AB34-438E08420885}"/>
                  </a:ext>
                </a:extLst>
              </p:cNvPr>
              <p:cNvCxnSpPr>
                <a:cxnSpLocks/>
                <a:stCxn id="399" idx="6"/>
              </p:cNvCxnSpPr>
              <p:nvPr/>
            </p:nvCxnSpPr>
            <p:spPr>
              <a:xfrm>
                <a:off x="447594" y="5767644"/>
                <a:ext cx="93133" cy="671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5" name="Google Shape;220;p14">
                <a:extLst>
                  <a:ext uri="{FF2B5EF4-FFF2-40B4-BE49-F238E27FC236}">
                    <a16:creationId xmlns:a16="http://schemas.microsoft.com/office/drawing/2014/main" id="{E045E75E-DB69-3048-910B-3C29A8C04FB4}"/>
                  </a:ext>
                </a:extLst>
              </p:cNvPr>
              <p:cNvCxnSpPr>
                <a:cxnSpLocks/>
                <a:stCxn id="399" idx="6"/>
              </p:cNvCxnSpPr>
              <p:nvPr/>
            </p:nvCxnSpPr>
            <p:spPr>
              <a:xfrm>
                <a:off x="447594" y="5767644"/>
                <a:ext cx="208998" cy="6994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6" name="Google Shape;221;p14">
                <a:extLst>
                  <a:ext uri="{FF2B5EF4-FFF2-40B4-BE49-F238E27FC236}">
                    <a16:creationId xmlns:a16="http://schemas.microsoft.com/office/drawing/2014/main" id="{5003A06C-EB9A-8549-8C18-2B38D3A92C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0760" y="5834719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7" name="Google Shape;222;p14">
                <a:extLst>
                  <a:ext uri="{FF2B5EF4-FFF2-40B4-BE49-F238E27FC236}">
                    <a16:creationId xmlns:a16="http://schemas.microsoft.com/office/drawing/2014/main" id="{C4CDD1E4-3673-694C-A390-C27F7862197F}"/>
                  </a:ext>
                </a:extLst>
              </p:cNvPr>
              <p:cNvCxnSpPr>
                <a:cxnSpLocks/>
                <a:stCxn id="398" idx="6"/>
              </p:cNvCxnSpPr>
              <p:nvPr/>
            </p:nvCxnSpPr>
            <p:spPr>
              <a:xfrm>
                <a:off x="547182" y="5767644"/>
                <a:ext cx="103575" cy="6612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8" name="Google Shape;223;p14">
                <a:extLst>
                  <a:ext uri="{FF2B5EF4-FFF2-40B4-BE49-F238E27FC236}">
                    <a16:creationId xmlns:a16="http://schemas.microsoft.com/office/drawing/2014/main" id="{017013A8-4504-974F-9EA0-4420472DCAD4}"/>
                  </a:ext>
                </a:extLst>
              </p:cNvPr>
              <p:cNvCxnSpPr>
                <a:cxnSpLocks/>
                <a:stCxn id="397" idx="6"/>
              </p:cNvCxnSpPr>
              <p:nvPr/>
            </p:nvCxnSpPr>
            <p:spPr>
              <a:xfrm flipH="1">
                <a:off x="540743" y="5767644"/>
                <a:ext cx="106027" cy="671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9" name="Google Shape;224;p14">
                <a:extLst>
                  <a:ext uri="{FF2B5EF4-FFF2-40B4-BE49-F238E27FC236}">
                    <a16:creationId xmlns:a16="http://schemas.microsoft.com/office/drawing/2014/main" id="{D8150736-291B-1049-ADFC-918146FD334B}"/>
                  </a:ext>
                </a:extLst>
              </p:cNvPr>
              <p:cNvCxnSpPr>
                <a:cxnSpLocks/>
                <a:stCxn id="397" idx="6"/>
              </p:cNvCxnSpPr>
              <p:nvPr/>
            </p:nvCxnSpPr>
            <p:spPr>
              <a:xfrm>
                <a:off x="646770" y="5767644"/>
                <a:ext cx="4050" cy="6612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0" name="Google Shape;225;p14">
                <a:extLst>
                  <a:ext uri="{FF2B5EF4-FFF2-40B4-BE49-F238E27FC236}">
                    <a16:creationId xmlns:a16="http://schemas.microsoft.com/office/drawing/2014/main" id="{A77C0BFE-0640-F047-A64E-EA0AA6FFC5B9}"/>
                  </a:ext>
                </a:extLst>
              </p:cNvPr>
              <p:cNvCxnSpPr>
                <a:cxnSpLocks/>
                <a:stCxn id="400" idx="6"/>
              </p:cNvCxnSpPr>
              <p:nvPr/>
            </p:nvCxnSpPr>
            <p:spPr>
              <a:xfrm flipH="1">
                <a:off x="540806" y="5767644"/>
                <a:ext cx="205553" cy="671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1" name="Google Shape;226;p14">
                <a:extLst>
                  <a:ext uri="{FF2B5EF4-FFF2-40B4-BE49-F238E27FC236}">
                    <a16:creationId xmlns:a16="http://schemas.microsoft.com/office/drawing/2014/main" id="{7CFEF668-8FBA-A144-8A9E-0C7DE99FD486}"/>
                  </a:ext>
                </a:extLst>
              </p:cNvPr>
              <p:cNvCxnSpPr>
                <a:cxnSpLocks/>
                <a:stCxn id="400" idx="6"/>
              </p:cNvCxnSpPr>
              <p:nvPr/>
            </p:nvCxnSpPr>
            <p:spPr>
              <a:xfrm flipH="1">
                <a:off x="650774" y="5767644"/>
                <a:ext cx="95584" cy="6612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2" name="Google Shape;227;p14">
                <a:extLst>
                  <a:ext uri="{FF2B5EF4-FFF2-40B4-BE49-F238E27FC236}">
                    <a16:creationId xmlns:a16="http://schemas.microsoft.com/office/drawing/2014/main" id="{5BD0237B-8F8F-3F4F-9518-50384C92885E}"/>
                  </a:ext>
                </a:extLst>
              </p:cNvPr>
              <p:cNvCxnSpPr>
                <a:cxnSpLocks/>
                <a:stCxn id="398" idx="6"/>
              </p:cNvCxnSpPr>
              <p:nvPr/>
            </p:nvCxnSpPr>
            <p:spPr>
              <a:xfrm flipH="1">
                <a:off x="540788" y="5767644"/>
                <a:ext cx="6394" cy="671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3" name="Google Shape;236;p14">
                <a:extLst>
                  <a:ext uri="{FF2B5EF4-FFF2-40B4-BE49-F238E27FC236}">
                    <a16:creationId xmlns:a16="http://schemas.microsoft.com/office/drawing/2014/main" id="{7F7F805A-4B85-DF4D-BF7A-E26154C053CD}"/>
                  </a:ext>
                </a:extLst>
              </p:cNvPr>
              <p:cNvCxnSpPr>
                <a:cxnSpLocks/>
                <a:endCxn id="411" idx="2"/>
              </p:cNvCxnSpPr>
              <p:nvPr/>
            </p:nvCxnSpPr>
            <p:spPr>
              <a:xfrm>
                <a:off x="540706" y="5919814"/>
                <a:ext cx="106064" cy="8184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4" name="Google Shape;237;p14">
                <a:extLst>
                  <a:ext uri="{FF2B5EF4-FFF2-40B4-BE49-F238E27FC236}">
                    <a16:creationId xmlns:a16="http://schemas.microsoft.com/office/drawing/2014/main" id="{09C56ECC-E21B-384A-9185-8F114C809212}"/>
                  </a:ext>
                </a:extLst>
              </p:cNvPr>
              <p:cNvCxnSpPr>
                <a:cxnSpLocks/>
                <a:endCxn id="411" idx="2"/>
              </p:cNvCxnSpPr>
              <p:nvPr/>
            </p:nvCxnSpPr>
            <p:spPr>
              <a:xfrm flipH="1">
                <a:off x="646771" y="5918840"/>
                <a:ext cx="3953" cy="8282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5" name="Google Shape;238;p14">
                <a:extLst>
                  <a:ext uri="{FF2B5EF4-FFF2-40B4-BE49-F238E27FC236}">
                    <a16:creationId xmlns:a16="http://schemas.microsoft.com/office/drawing/2014/main" id="{3198EBA3-1746-0A47-A19B-E55691D7C195}"/>
                  </a:ext>
                </a:extLst>
              </p:cNvPr>
              <p:cNvCxnSpPr>
                <a:cxnSpLocks/>
                <a:endCxn id="410" idx="2"/>
              </p:cNvCxnSpPr>
              <p:nvPr/>
            </p:nvCxnSpPr>
            <p:spPr>
              <a:xfrm>
                <a:off x="540706" y="5919814"/>
                <a:ext cx="205652" cy="8184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6" name="Google Shape;239;p14">
                <a:extLst>
                  <a:ext uri="{FF2B5EF4-FFF2-40B4-BE49-F238E27FC236}">
                    <a16:creationId xmlns:a16="http://schemas.microsoft.com/office/drawing/2014/main" id="{23565606-53FA-5A43-A410-590811620C71}"/>
                  </a:ext>
                </a:extLst>
              </p:cNvPr>
              <p:cNvCxnSpPr>
                <a:cxnSpLocks/>
                <a:endCxn id="409" idx="2"/>
              </p:cNvCxnSpPr>
              <p:nvPr/>
            </p:nvCxnSpPr>
            <p:spPr>
              <a:xfrm>
                <a:off x="540706" y="5919814"/>
                <a:ext cx="305240" cy="8184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7" name="Google Shape;240;p14">
                <a:extLst>
                  <a:ext uri="{FF2B5EF4-FFF2-40B4-BE49-F238E27FC236}">
                    <a16:creationId xmlns:a16="http://schemas.microsoft.com/office/drawing/2014/main" id="{ED2082AE-3673-8742-B380-15B50479A238}"/>
                  </a:ext>
                </a:extLst>
              </p:cNvPr>
              <p:cNvCxnSpPr>
                <a:cxnSpLocks/>
                <a:endCxn id="412" idx="2"/>
              </p:cNvCxnSpPr>
              <p:nvPr/>
            </p:nvCxnSpPr>
            <p:spPr>
              <a:xfrm>
                <a:off x="540706" y="5919814"/>
                <a:ext cx="404828" cy="8184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8" name="Google Shape;241;p14">
                <a:extLst>
                  <a:ext uri="{FF2B5EF4-FFF2-40B4-BE49-F238E27FC236}">
                    <a16:creationId xmlns:a16="http://schemas.microsoft.com/office/drawing/2014/main" id="{2DCB3531-45F1-594C-BA9B-E6821E1E73AB}"/>
                  </a:ext>
                </a:extLst>
              </p:cNvPr>
              <p:cNvCxnSpPr>
                <a:cxnSpLocks/>
                <a:endCxn id="410" idx="2"/>
              </p:cNvCxnSpPr>
              <p:nvPr/>
            </p:nvCxnSpPr>
            <p:spPr>
              <a:xfrm>
                <a:off x="650724" y="5918840"/>
                <a:ext cx="95634" cy="8282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9" name="Google Shape;242;p14">
                <a:extLst>
                  <a:ext uri="{FF2B5EF4-FFF2-40B4-BE49-F238E27FC236}">
                    <a16:creationId xmlns:a16="http://schemas.microsoft.com/office/drawing/2014/main" id="{341D3AC3-F045-9441-A67C-7A06B989ACD7}"/>
                  </a:ext>
                </a:extLst>
              </p:cNvPr>
              <p:cNvCxnSpPr>
                <a:cxnSpLocks/>
                <a:endCxn id="409" idx="2"/>
              </p:cNvCxnSpPr>
              <p:nvPr/>
            </p:nvCxnSpPr>
            <p:spPr>
              <a:xfrm>
                <a:off x="650724" y="5918840"/>
                <a:ext cx="195222" cy="8282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0" name="Google Shape;243;p14">
                <a:extLst>
                  <a:ext uri="{FF2B5EF4-FFF2-40B4-BE49-F238E27FC236}">
                    <a16:creationId xmlns:a16="http://schemas.microsoft.com/office/drawing/2014/main" id="{D1F9DA2A-6422-8446-9C26-4952A0AA7AE7}"/>
                  </a:ext>
                </a:extLst>
              </p:cNvPr>
              <p:cNvCxnSpPr>
                <a:cxnSpLocks/>
                <a:endCxn id="412" idx="2"/>
              </p:cNvCxnSpPr>
              <p:nvPr/>
            </p:nvCxnSpPr>
            <p:spPr>
              <a:xfrm>
                <a:off x="650724" y="5918840"/>
                <a:ext cx="294810" cy="8281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1" name="Google Shape;252;p14">
                <a:extLst>
                  <a:ext uri="{FF2B5EF4-FFF2-40B4-BE49-F238E27FC236}">
                    <a16:creationId xmlns:a16="http://schemas.microsoft.com/office/drawing/2014/main" id="{D5AAC8D5-D2E3-1248-87AF-ABEE7483A5FA}"/>
                  </a:ext>
                </a:extLst>
              </p:cNvPr>
              <p:cNvCxnSpPr>
                <a:cxnSpLocks/>
                <a:stCxn id="411" idx="6"/>
              </p:cNvCxnSpPr>
              <p:nvPr/>
            </p:nvCxnSpPr>
            <p:spPr>
              <a:xfrm>
                <a:off x="646770" y="6088725"/>
                <a:ext cx="135970" cy="9825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2" name="Google Shape;253;p14">
                <a:extLst>
                  <a:ext uri="{FF2B5EF4-FFF2-40B4-BE49-F238E27FC236}">
                    <a16:creationId xmlns:a16="http://schemas.microsoft.com/office/drawing/2014/main" id="{71024744-41C0-964B-A5CE-2D2CF9B2110C}"/>
                  </a:ext>
                </a:extLst>
              </p:cNvPr>
              <p:cNvCxnSpPr>
                <a:cxnSpLocks/>
                <a:stCxn id="410" idx="6"/>
              </p:cNvCxnSpPr>
              <p:nvPr/>
            </p:nvCxnSpPr>
            <p:spPr>
              <a:xfrm>
                <a:off x="746358" y="6088725"/>
                <a:ext cx="36444" cy="9825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3" name="Google Shape;254;p14">
                <a:extLst>
                  <a:ext uri="{FF2B5EF4-FFF2-40B4-BE49-F238E27FC236}">
                    <a16:creationId xmlns:a16="http://schemas.microsoft.com/office/drawing/2014/main" id="{910EF0AB-AE76-0340-AD27-1D6458A8EB72}"/>
                  </a:ext>
                </a:extLst>
              </p:cNvPr>
              <p:cNvCxnSpPr>
                <a:cxnSpLocks/>
                <a:stCxn id="409" idx="6"/>
              </p:cNvCxnSpPr>
              <p:nvPr/>
            </p:nvCxnSpPr>
            <p:spPr>
              <a:xfrm flipH="1">
                <a:off x="782757" y="6088725"/>
                <a:ext cx="63190" cy="9825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4" name="Google Shape;255;p14">
                <a:extLst>
                  <a:ext uri="{FF2B5EF4-FFF2-40B4-BE49-F238E27FC236}">
                    <a16:creationId xmlns:a16="http://schemas.microsoft.com/office/drawing/2014/main" id="{101E1DA0-A5A1-784D-A16E-49D9543618E3}"/>
                  </a:ext>
                </a:extLst>
              </p:cNvPr>
              <p:cNvCxnSpPr>
                <a:cxnSpLocks/>
                <a:stCxn id="412" idx="6"/>
              </p:cNvCxnSpPr>
              <p:nvPr/>
            </p:nvCxnSpPr>
            <p:spPr>
              <a:xfrm flipH="1">
                <a:off x="782712" y="6088725"/>
                <a:ext cx="162823" cy="9825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59" name="Google Shape;143;p14">
              <a:extLst>
                <a:ext uri="{FF2B5EF4-FFF2-40B4-BE49-F238E27FC236}">
                  <a16:creationId xmlns:a16="http://schemas.microsoft.com/office/drawing/2014/main" id="{E35479B0-398F-4942-B09D-65285A387FF7}"/>
                </a:ext>
              </a:extLst>
            </p:cNvPr>
            <p:cNvSpPr txBox="1"/>
            <p:nvPr/>
          </p:nvSpPr>
          <p:spPr>
            <a:xfrm>
              <a:off x="3122891" y="2382169"/>
              <a:ext cx="1706700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Shared decoder</a:t>
              </a:r>
              <a:endParaRPr sz="600" dirty="0"/>
            </a:p>
          </p:txBody>
        </p:sp>
        <p:sp>
          <p:nvSpPr>
            <p:cNvPr id="660" name="Google Shape;144;p14">
              <a:extLst>
                <a:ext uri="{FF2B5EF4-FFF2-40B4-BE49-F238E27FC236}">
                  <a16:creationId xmlns:a16="http://schemas.microsoft.com/office/drawing/2014/main" id="{8C9896AF-42EF-7B45-AA96-1FE9053B31C3}"/>
                </a:ext>
              </a:extLst>
            </p:cNvPr>
            <p:cNvSpPr txBox="1"/>
            <p:nvPr/>
          </p:nvSpPr>
          <p:spPr>
            <a:xfrm>
              <a:off x="2221519" y="2355149"/>
              <a:ext cx="652276" cy="369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Convolutional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encoders</a:t>
              </a:r>
              <a:endParaRPr sz="600" dirty="0"/>
            </a:p>
          </p:txBody>
        </p:sp>
        <p:sp>
          <p:nvSpPr>
            <p:cNvPr id="661" name="Google Shape;145;p14">
              <a:extLst>
                <a:ext uri="{FF2B5EF4-FFF2-40B4-BE49-F238E27FC236}">
                  <a16:creationId xmlns:a16="http://schemas.microsoft.com/office/drawing/2014/main" id="{E0AB0252-8618-2747-B063-A3C07FB94EF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1971029" y="2453803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46;p14">
              <a:extLst>
                <a:ext uri="{FF2B5EF4-FFF2-40B4-BE49-F238E27FC236}">
                  <a16:creationId xmlns:a16="http://schemas.microsoft.com/office/drawing/2014/main" id="{D7B20D2C-E7E3-1848-BB54-21BE8BF4FA1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2137812" y="2453803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3C4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47;p14">
              <a:extLst>
                <a:ext uri="{FF2B5EF4-FFF2-40B4-BE49-F238E27FC236}">
                  <a16:creationId xmlns:a16="http://schemas.microsoft.com/office/drawing/2014/main" id="{5AD43980-F9DA-5D40-B862-6CDA7D05033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022253" y="2462698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52;p14">
              <a:extLst>
                <a:ext uri="{FF2B5EF4-FFF2-40B4-BE49-F238E27FC236}">
                  <a16:creationId xmlns:a16="http://schemas.microsoft.com/office/drawing/2014/main" id="{1475FCBA-DC6B-FD48-8076-A158FFFAD692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2842279" y="2664814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𝝁</a:t>
              </a:r>
              <a:r>
                <a:rPr lang="en-GB" sz="600" baseline="-25000" dirty="0">
                  <a:solidFill>
                    <a:schemeClr val="dk1"/>
                  </a:solidFill>
                </a:rPr>
                <a:t>j</a:t>
              </a:r>
              <a:endParaRPr sz="600" dirty="0"/>
            </a:p>
          </p:txBody>
        </p:sp>
        <p:sp>
          <p:nvSpPr>
            <p:cNvPr id="666" name="Google Shape;153;p14">
              <a:extLst>
                <a:ext uri="{FF2B5EF4-FFF2-40B4-BE49-F238E27FC236}">
                  <a16:creationId xmlns:a16="http://schemas.microsoft.com/office/drawing/2014/main" id="{491F6C43-63D1-1A4F-8822-BED3FDD14CC6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3017247" y="2658237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𝞼</a:t>
              </a:r>
              <a:r>
                <a:rPr lang="en-GB" sz="600" baseline="-25000" dirty="0">
                  <a:solidFill>
                    <a:schemeClr val="dk1"/>
                  </a:solidFill>
                </a:rPr>
                <a:t>j</a:t>
              </a:r>
              <a:endParaRPr sz="600" dirty="0"/>
            </a:p>
          </p:txBody>
        </p:sp>
        <p:sp>
          <p:nvSpPr>
            <p:cNvPr id="670" name="Google Shape;156;p14">
              <a:extLst>
                <a:ext uri="{FF2B5EF4-FFF2-40B4-BE49-F238E27FC236}">
                  <a16:creationId xmlns:a16="http://schemas.microsoft.com/office/drawing/2014/main" id="{1361393A-862E-BF45-A60A-3A8392573520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1980818" y="2662761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𝝁</a:t>
              </a:r>
              <a:r>
                <a:rPr lang="en-GB" sz="600" baseline="-25000" dirty="0">
                  <a:solidFill>
                    <a:schemeClr val="dk1"/>
                  </a:solidFill>
                </a:rPr>
                <a:t>k</a:t>
              </a:r>
              <a:endParaRPr sz="600" dirty="0"/>
            </a:p>
          </p:txBody>
        </p:sp>
        <p:sp>
          <p:nvSpPr>
            <p:cNvPr id="671" name="Google Shape;157;p14">
              <a:extLst>
                <a:ext uri="{FF2B5EF4-FFF2-40B4-BE49-F238E27FC236}">
                  <a16:creationId xmlns:a16="http://schemas.microsoft.com/office/drawing/2014/main" id="{6970C026-2025-C44A-9EA0-8EECC0C2E43E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2147046" y="2668538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𝞼</a:t>
              </a:r>
              <a:r>
                <a:rPr lang="en-GB" sz="600" baseline="-25000" dirty="0">
                  <a:solidFill>
                    <a:schemeClr val="dk1"/>
                  </a:solidFill>
                </a:rPr>
                <a:t>k</a:t>
              </a:r>
              <a:endParaRPr sz="600" dirty="0"/>
            </a:p>
          </p:txBody>
        </p:sp>
        <p:sp>
          <p:nvSpPr>
            <p:cNvPr id="669" name="Google Shape;158;p14">
              <a:extLst>
                <a:ext uri="{FF2B5EF4-FFF2-40B4-BE49-F238E27FC236}">
                  <a16:creationId xmlns:a16="http://schemas.microsoft.com/office/drawing/2014/main" id="{B1386FC7-D36B-2F46-B349-DCB791848A5A}"/>
                </a:ext>
              </a:extLst>
            </p:cNvPr>
            <p:cNvSpPr txBox="1"/>
            <p:nvPr/>
          </p:nvSpPr>
          <p:spPr>
            <a:xfrm>
              <a:off x="2251439" y="2598719"/>
              <a:ext cx="1370881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Salient space</a:t>
              </a:r>
              <a:endParaRPr sz="600" dirty="0"/>
            </a:p>
          </p:txBody>
        </p:sp>
        <p:sp>
          <p:nvSpPr>
            <p:cNvPr id="672" name="Google Shape;159;p14">
              <a:extLst>
                <a:ext uri="{FF2B5EF4-FFF2-40B4-BE49-F238E27FC236}">
                  <a16:creationId xmlns:a16="http://schemas.microsoft.com/office/drawing/2014/main" id="{51FA6B75-4D5C-584D-A388-CDB2C9CBC7DF}"/>
                </a:ext>
              </a:extLst>
            </p:cNvPr>
            <p:cNvSpPr txBox="1"/>
            <p:nvPr/>
          </p:nvSpPr>
          <p:spPr>
            <a:xfrm>
              <a:off x="3112900" y="2594909"/>
              <a:ext cx="1343388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Background space</a:t>
              </a:r>
              <a:endParaRPr sz="600" dirty="0"/>
            </a:p>
          </p:txBody>
        </p:sp>
        <p:sp>
          <p:nvSpPr>
            <p:cNvPr id="801" name="Google Shape;158;p14">
              <a:extLst>
                <a:ext uri="{FF2B5EF4-FFF2-40B4-BE49-F238E27FC236}">
                  <a16:creationId xmlns:a16="http://schemas.microsoft.com/office/drawing/2014/main" id="{8CC02756-D23F-3743-8883-A5CDA34AC28C}"/>
                </a:ext>
              </a:extLst>
            </p:cNvPr>
            <p:cNvSpPr txBox="1"/>
            <p:nvPr/>
          </p:nvSpPr>
          <p:spPr>
            <a:xfrm>
              <a:off x="1756059" y="455301"/>
              <a:ext cx="678867" cy="369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Data path for TD input </a:t>
              </a:r>
              <a:endParaRPr sz="600" dirty="0"/>
            </a:p>
          </p:txBody>
        </p:sp>
        <p:sp>
          <p:nvSpPr>
            <p:cNvPr id="802" name="Google Shape;158;p14">
              <a:extLst>
                <a:ext uri="{FF2B5EF4-FFF2-40B4-BE49-F238E27FC236}">
                  <a16:creationId xmlns:a16="http://schemas.microsoft.com/office/drawing/2014/main" id="{48177B6B-949E-6C4A-9798-3CD6EF2488E8}"/>
                </a:ext>
              </a:extLst>
            </p:cNvPr>
            <p:cNvSpPr txBox="1"/>
            <p:nvPr/>
          </p:nvSpPr>
          <p:spPr>
            <a:xfrm>
              <a:off x="2684761" y="450590"/>
              <a:ext cx="678867" cy="369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Data path for ASD input </a:t>
              </a:r>
              <a:endParaRPr sz="600" dirty="0"/>
            </a:p>
          </p:txBody>
        </p:sp>
        <p:sp>
          <p:nvSpPr>
            <p:cNvPr id="803" name="Google Shape;158;p14">
              <a:extLst>
                <a:ext uri="{FF2B5EF4-FFF2-40B4-BE49-F238E27FC236}">
                  <a16:creationId xmlns:a16="http://schemas.microsoft.com/office/drawing/2014/main" id="{70F9396A-AD8B-8D47-AB4E-C466E420F496}"/>
                </a:ext>
              </a:extLst>
            </p:cNvPr>
            <p:cNvSpPr txBox="1"/>
            <p:nvPr/>
          </p:nvSpPr>
          <p:spPr>
            <a:xfrm>
              <a:off x="1999580" y="1989896"/>
              <a:ext cx="794089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TD reconstruction</a:t>
              </a:r>
              <a:endParaRPr sz="600" dirty="0"/>
            </a:p>
          </p:txBody>
        </p:sp>
        <p:sp>
          <p:nvSpPr>
            <p:cNvPr id="804" name="Google Shape;158;p14">
              <a:extLst>
                <a:ext uri="{FF2B5EF4-FFF2-40B4-BE49-F238E27FC236}">
                  <a16:creationId xmlns:a16="http://schemas.microsoft.com/office/drawing/2014/main" id="{E779D951-CF47-024C-991E-206F5101DCCE}"/>
                </a:ext>
              </a:extLst>
            </p:cNvPr>
            <p:cNvSpPr txBox="1"/>
            <p:nvPr/>
          </p:nvSpPr>
          <p:spPr>
            <a:xfrm>
              <a:off x="2893518" y="1989896"/>
              <a:ext cx="794089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ASD reconstruction</a:t>
              </a:r>
              <a:endParaRPr sz="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66868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40E4A5E5-A2CE-3A44-98C4-297E1FA9069E}"/>
              </a:ext>
            </a:extLst>
          </p:cNvPr>
          <p:cNvGrpSpPr/>
          <p:nvPr/>
        </p:nvGrpSpPr>
        <p:grpSpPr>
          <a:xfrm>
            <a:off x="2182779" y="3770930"/>
            <a:ext cx="1424021" cy="1306310"/>
            <a:chOff x="2182779" y="3770929"/>
            <a:chExt cx="2553893" cy="2342785"/>
          </a:xfrm>
        </p:grpSpPr>
        <p:grpSp>
          <p:nvGrpSpPr>
            <p:cNvPr id="7" name="Google Shape;152;p14">
              <a:extLst>
                <a:ext uri="{FF2B5EF4-FFF2-40B4-BE49-F238E27FC236}">
                  <a16:creationId xmlns:a16="http://schemas.microsoft.com/office/drawing/2014/main" id="{18B4AFDA-50B2-F244-8680-300647BF33D4}"/>
                </a:ext>
              </a:extLst>
            </p:cNvPr>
            <p:cNvGrpSpPr/>
            <p:nvPr/>
          </p:nvGrpSpPr>
          <p:grpSpPr>
            <a:xfrm rot="5400000">
              <a:off x="3170125" y="3900504"/>
              <a:ext cx="579209" cy="2539978"/>
              <a:chOff x="1332085" y="-1658091"/>
              <a:chExt cx="288303" cy="1295099"/>
            </a:xfrm>
          </p:grpSpPr>
          <p:sp>
            <p:nvSpPr>
              <p:cNvPr id="107" name="Google Shape;153;p14">
                <a:extLst>
                  <a:ext uri="{FF2B5EF4-FFF2-40B4-BE49-F238E27FC236}">
                    <a16:creationId xmlns:a16="http://schemas.microsoft.com/office/drawing/2014/main" id="{7169BA9E-00A9-0042-90C4-CEE0914A3372}"/>
                  </a:ext>
                </a:extLst>
              </p:cNvPr>
              <p:cNvSpPr/>
              <p:nvPr/>
            </p:nvSpPr>
            <p:spPr>
              <a:xfrm>
                <a:off x="1332088" y="-13202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54;p14">
                <a:extLst>
                  <a:ext uri="{FF2B5EF4-FFF2-40B4-BE49-F238E27FC236}">
                    <a16:creationId xmlns:a16="http://schemas.microsoft.com/office/drawing/2014/main" id="{A1EFA24A-E8B1-DC42-8AC0-A68F7870A94C}"/>
                  </a:ext>
                </a:extLst>
              </p:cNvPr>
              <p:cNvSpPr/>
              <p:nvPr/>
            </p:nvSpPr>
            <p:spPr>
              <a:xfrm>
                <a:off x="1332088" y="-9824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55;p14">
                <a:extLst>
                  <a:ext uri="{FF2B5EF4-FFF2-40B4-BE49-F238E27FC236}">
                    <a16:creationId xmlns:a16="http://schemas.microsoft.com/office/drawing/2014/main" id="{58A47203-A4A3-7649-80BB-47CA049D184F}"/>
                  </a:ext>
                </a:extLst>
              </p:cNvPr>
              <p:cNvSpPr/>
              <p:nvPr/>
            </p:nvSpPr>
            <p:spPr>
              <a:xfrm>
                <a:off x="1332088" y="-6446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56;p14">
                <a:extLst>
                  <a:ext uri="{FF2B5EF4-FFF2-40B4-BE49-F238E27FC236}">
                    <a16:creationId xmlns:a16="http://schemas.microsoft.com/office/drawing/2014/main" id="{E360D12F-55CF-6A45-9BD0-D5C891E4359B}"/>
                  </a:ext>
                </a:extLst>
              </p:cNvPr>
              <p:cNvSpPr/>
              <p:nvPr/>
            </p:nvSpPr>
            <p:spPr>
              <a:xfrm>
                <a:off x="1332085" y="-1658091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167;p14">
              <a:extLst>
                <a:ext uri="{FF2B5EF4-FFF2-40B4-BE49-F238E27FC236}">
                  <a16:creationId xmlns:a16="http://schemas.microsoft.com/office/drawing/2014/main" id="{FFA63C16-BA93-344F-8059-C58052258A5A}"/>
                </a:ext>
              </a:extLst>
            </p:cNvPr>
            <p:cNvGrpSpPr/>
            <p:nvPr/>
          </p:nvGrpSpPr>
          <p:grpSpPr>
            <a:xfrm>
              <a:off x="2182779" y="3770929"/>
              <a:ext cx="1231309" cy="601561"/>
              <a:chOff x="2808577" y="2174268"/>
              <a:chExt cx="521097" cy="247388"/>
            </a:xfrm>
          </p:grpSpPr>
          <p:sp>
            <p:nvSpPr>
              <p:cNvPr id="97" name="Google Shape;168;p14">
                <a:extLst>
                  <a:ext uri="{FF2B5EF4-FFF2-40B4-BE49-F238E27FC236}">
                    <a16:creationId xmlns:a16="http://schemas.microsoft.com/office/drawing/2014/main" id="{06C29146-CAEA-BC40-8BDC-0F4404E243AD}"/>
                  </a:ext>
                </a:extLst>
              </p:cNvPr>
              <p:cNvSpPr/>
              <p:nvPr/>
            </p:nvSpPr>
            <p:spPr>
              <a:xfrm rot="4303">
                <a:off x="2808577" y="2174268"/>
                <a:ext cx="239700" cy="2328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dirty="0">
                    <a:solidFill>
                      <a:schemeClr val="dk1"/>
                    </a:solidFill>
                  </a:rPr>
                  <a:t>𝝁</a:t>
                </a:r>
                <a:r>
                  <a:rPr lang="en-GB" baseline="-25000" dirty="0">
                    <a:solidFill>
                      <a:schemeClr val="dk1"/>
                    </a:solidFill>
                  </a:rPr>
                  <a:t>j</a:t>
                </a:r>
                <a:endParaRPr dirty="0"/>
              </a:p>
            </p:txBody>
          </p:sp>
          <p:sp>
            <p:nvSpPr>
              <p:cNvPr id="98" name="Google Shape;169;p14">
                <a:extLst>
                  <a:ext uri="{FF2B5EF4-FFF2-40B4-BE49-F238E27FC236}">
                    <a16:creationId xmlns:a16="http://schemas.microsoft.com/office/drawing/2014/main" id="{C52B4DDF-C031-AC4D-912C-92FEB659ED98}"/>
                  </a:ext>
                </a:extLst>
              </p:cNvPr>
              <p:cNvSpPr/>
              <p:nvPr/>
            </p:nvSpPr>
            <p:spPr>
              <a:xfrm rot="4303">
                <a:off x="3089974" y="2188856"/>
                <a:ext cx="239700" cy="2328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dirty="0">
                    <a:solidFill>
                      <a:schemeClr val="dk1"/>
                    </a:solidFill>
                  </a:rPr>
                  <a:t>𝞼</a:t>
                </a:r>
                <a:r>
                  <a:rPr lang="en-GB" baseline="-25000" dirty="0">
                    <a:solidFill>
                      <a:schemeClr val="dk1"/>
                    </a:solidFill>
                  </a:rPr>
                  <a:t>j</a:t>
                </a:r>
                <a:endParaRPr dirty="0"/>
              </a:p>
            </p:txBody>
          </p:sp>
        </p:grpSp>
        <p:grpSp>
          <p:nvGrpSpPr>
            <p:cNvPr id="12" name="Google Shape;175;p14">
              <a:extLst>
                <a:ext uri="{FF2B5EF4-FFF2-40B4-BE49-F238E27FC236}">
                  <a16:creationId xmlns:a16="http://schemas.microsoft.com/office/drawing/2014/main" id="{9F7CF6D0-6B1F-9943-916E-C9FEAF0DBAE5}"/>
                </a:ext>
              </a:extLst>
            </p:cNvPr>
            <p:cNvGrpSpPr/>
            <p:nvPr/>
          </p:nvGrpSpPr>
          <p:grpSpPr>
            <a:xfrm>
              <a:off x="3507780" y="3823207"/>
              <a:ext cx="1228892" cy="570241"/>
              <a:chOff x="3521725" y="1967167"/>
              <a:chExt cx="520074" cy="234508"/>
            </a:xfrm>
          </p:grpSpPr>
          <p:sp>
            <p:nvSpPr>
              <p:cNvPr id="91" name="Google Shape;176;p14">
                <a:extLst>
                  <a:ext uri="{FF2B5EF4-FFF2-40B4-BE49-F238E27FC236}">
                    <a16:creationId xmlns:a16="http://schemas.microsoft.com/office/drawing/2014/main" id="{1152F234-98FB-434F-9900-39F92170554B}"/>
                  </a:ext>
                </a:extLst>
              </p:cNvPr>
              <p:cNvSpPr/>
              <p:nvPr/>
            </p:nvSpPr>
            <p:spPr>
              <a:xfrm rot="4303">
                <a:off x="3521725" y="1967167"/>
                <a:ext cx="239700" cy="2328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B6D7A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dirty="0">
                    <a:solidFill>
                      <a:schemeClr val="dk1"/>
                    </a:solidFill>
                  </a:rPr>
                  <a:t>𝝁</a:t>
                </a:r>
                <a:r>
                  <a:rPr lang="en-GB" baseline="-25000" dirty="0">
                    <a:solidFill>
                      <a:schemeClr val="dk1"/>
                    </a:solidFill>
                  </a:rPr>
                  <a:t>k</a:t>
                </a:r>
                <a:endParaRPr dirty="0"/>
              </a:p>
            </p:txBody>
          </p:sp>
          <p:sp>
            <p:nvSpPr>
              <p:cNvPr id="92" name="Google Shape;177;p14">
                <a:extLst>
                  <a:ext uri="{FF2B5EF4-FFF2-40B4-BE49-F238E27FC236}">
                    <a16:creationId xmlns:a16="http://schemas.microsoft.com/office/drawing/2014/main" id="{0115904C-C793-D54C-B2E8-FCD25E76515A}"/>
                  </a:ext>
                </a:extLst>
              </p:cNvPr>
              <p:cNvSpPr/>
              <p:nvPr/>
            </p:nvSpPr>
            <p:spPr>
              <a:xfrm rot="4303">
                <a:off x="3802099" y="1968875"/>
                <a:ext cx="239700" cy="2328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B6D7A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dirty="0">
                    <a:solidFill>
                      <a:schemeClr val="dk1"/>
                    </a:solidFill>
                  </a:rPr>
                  <a:t>𝞼</a:t>
                </a:r>
                <a:r>
                  <a:rPr lang="en-GB" baseline="-25000" dirty="0">
                    <a:solidFill>
                      <a:schemeClr val="dk1"/>
                    </a:solidFill>
                  </a:rPr>
                  <a:t>k</a:t>
                </a:r>
                <a:endParaRPr dirty="0"/>
              </a:p>
            </p:txBody>
          </p:sp>
        </p:grpSp>
        <p:cxnSp>
          <p:nvCxnSpPr>
            <p:cNvPr id="56" name="Google Shape;221;p14">
              <a:extLst>
                <a:ext uri="{FF2B5EF4-FFF2-40B4-BE49-F238E27FC236}">
                  <a16:creationId xmlns:a16="http://schemas.microsoft.com/office/drawing/2014/main" id="{08189814-A1D5-034F-B972-A4C65D86236D}"/>
                </a:ext>
              </a:extLst>
            </p:cNvPr>
            <p:cNvCxnSpPr>
              <a:stCxn id="97" idx="0"/>
              <a:endCxn id="97" idx="0"/>
            </p:cNvCxnSpPr>
            <p:nvPr/>
          </p:nvCxnSpPr>
          <p:spPr>
            <a:xfrm>
              <a:off x="2466329" y="3770929"/>
              <a:ext cx="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236;p14">
              <a:extLst>
                <a:ext uri="{FF2B5EF4-FFF2-40B4-BE49-F238E27FC236}">
                  <a16:creationId xmlns:a16="http://schemas.microsoft.com/office/drawing/2014/main" id="{599CF11E-DA97-7647-AD92-87A6FA0E0729}"/>
                </a:ext>
              </a:extLst>
            </p:cNvPr>
            <p:cNvCxnSpPr>
              <a:stCxn id="97" idx="4"/>
              <a:endCxn id="109" idx="2"/>
            </p:cNvCxnSpPr>
            <p:nvPr/>
          </p:nvCxnSpPr>
          <p:spPr>
            <a:xfrm>
              <a:off x="2465622" y="4337017"/>
              <a:ext cx="357" cy="54387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237;p14">
              <a:extLst>
                <a:ext uri="{FF2B5EF4-FFF2-40B4-BE49-F238E27FC236}">
                  <a16:creationId xmlns:a16="http://schemas.microsoft.com/office/drawing/2014/main" id="{755FCC88-1369-2C4C-96A3-1E83E2552576}"/>
                </a:ext>
              </a:extLst>
            </p:cNvPr>
            <p:cNvCxnSpPr>
              <a:stCxn id="98" idx="4"/>
              <a:endCxn id="109" idx="2"/>
            </p:cNvCxnSpPr>
            <p:nvPr/>
          </p:nvCxnSpPr>
          <p:spPr>
            <a:xfrm flipH="1">
              <a:off x="2465979" y="4372490"/>
              <a:ext cx="664561" cy="50840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238;p14">
              <a:extLst>
                <a:ext uri="{FF2B5EF4-FFF2-40B4-BE49-F238E27FC236}">
                  <a16:creationId xmlns:a16="http://schemas.microsoft.com/office/drawing/2014/main" id="{C5D5BD6F-9C5A-494C-B979-C685F04FBEA9}"/>
                </a:ext>
              </a:extLst>
            </p:cNvPr>
            <p:cNvCxnSpPr>
              <a:stCxn id="97" idx="4"/>
              <a:endCxn id="108" idx="2"/>
            </p:cNvCxnSpPr>
            <p:nvPr/>
          </p:nvCxnSpPr>
          <p:spPr>
            <a:xfrm>
              <a:off x="2465622" y="4337017"/>
              <a:ext cx="662857" cy="54387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239;p14">
              <a:extLst>
                <a:ext uri="{FF2B5EF4-FFF2-40B4-BE49-F238E27FC236}">
                  <a16:creationId xmlns:a16="http://schemas.microsoft.com/office/drawing/2014/main" id="{68DAD43D-CB96-C946-A19A-4C48AB76E0DF}"/>
                </a:ext>
              </a:extLst>
            </p:cNvPr>
            <p:cNvCxnSpPr>
              <a:stCxn id="97" idx="4"/>
              <a:endCxn id="107" idx="2"/>
            </p:cNvCxnSpPr>
            <p:nvPr/>
          </p:nvCxnSpPr>
          <p:spPr>
            <a:xfrm>
              <a:off x="2465622" y="4337017"/>
              <a:ext cx="1325360" cy="54387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" name="Google Shape;240;p14">
              <a:extLst>
                <a:ext uri="{FF2B5EF4-FFF2-40B4-BE49-F238E27FC236}">
                  <a16:creationId xmlns:a16="http://schemas.microsoft.com/office/drawing/2014/main" id="{B4397381-61A3-534D-ACEB-37E5BF133C76}"/>
                </a:ext>
              </a:extLst>
            </p:cNvPr>
            <p:cNvCxnSpPr>
              <a:stCxn id="97" idx="4"/>
              <a:endCxn id="110" idx="2"/>
            </p:cNvCxnSpPr>
            <p:nvPr/>
          </p:nvCxnSpPr>
          <p:spPr>
            <a:xfrm>
              <a:off x="2465622" y="4337017"/>
              <a:ext cx="1987858" cy="54387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" name="Google Shape;241;p14">
              <a:extLst>
                <a:ext uri="{FF2B5EF4-FFF2-40B4-BE49-F238E27FC236}">
                  <a16:creationId xmlns:a16="http://schemas.microsoft.com/office/drawing/2014/main" id="{92A2BEFB-BDB8-4045-BA82-D451D64673A4}"/>
                </a:ext>
              </a:extLst>
            </p:cNvPr>
            <p:cNvCxnSpPr>
              <a:stCxn id="98" idx="4"/>
              <a:endCxn id="108" idx="2"/>
            </p:cNvCxnSpPr>
            <p:nvPr/>
          </p:nvCxnSpPr>
          <p:spPr>
            <a:xfrm flipH="1">
              <a:off x="3128480" y="4372490"/>
              <a:ext cx="2058" cy="50840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" name="Google Shape;242;p14">
              <a:extLst>
                <a:ext uri="{FF2B5EF4-FFF2-40B4-BE49-F238E27FC236}">
                  <a16:creationId xmlns:a16="http://schemas.microsoft.com/office/drawing/2014/main" id="{B02A11A4-BD23-1C45-B94A-496E233B27EC}"/>
                </a:ext>
              </a:extLst>
            </p:cNvPr>
            <p:cNvCxnSpPr>
              <a:stCxn id="98" idx="4"/>
              <a:endCxn id="107" idx="2"/>
            </p:cNvCxnSpPr>
            <p:nvPr/>
          </p:nvCxnSpPr>
          <p:spPr>
            <a:xfrm>
              <a:off x="3130540" y="4372490"/>
              <a:ext cx="660442" cy="50840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" name="Google Shape;243;p14">
              <a:extLst>
                <a:ext uri="{FF2B5EF4-FFF2-40B4-BE49-F238E27FC236}">
                  <a16:creationId xmlns:a16="http://schemas.microsoft.com/office/drawing/2014/main" id="{88713478-85A0-4445-BD42-F9E6C1794E63}"/>
                </a:ext>
              </a:extLst>
            </p:cNvPr>
            <p:cNvCxnSpPr>
              <a:stCxn id="98" idx="4"/>
              <a:endCxn id="110" idx="2"/>
            </p:cNvCxnSpPr>
            <p:nvPr/>
          </p:nvCxnSpPr>
          <p:spPr>
            <a:xfrm>
              <a:off x="3130540" y="4372490"/>
              <a:ext cx="1322941" cy="50839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" name="Google Shape;244;p14">
              <a:extLst>
                <a:ext uri="{FF2B5EF4-FFF2-40B4-BE49-F238E27FC236}">
                  <a16:creationId xmlns:a16="http://schemas.microsoft.com/office/drawing/2014/main" id="{C6FA3E31-D553-B540-B5E6-FE0C90D1860B}"/>
                </a:ext>
              </a:extLst>
            </p:cNvPr>
            <p:cNvCxnSpPr>
              <a:stCxn id="91" idx="4"/>
              <a:endCxn id="109" idx="2"/>
            </p:cNvCxnSpPr>
            <p:nvPr/>
          </p:nvCxnSpPr>
          <p:spPr>
            <a:xfrm flipH="1">
              <a:off x="2465979" y="4389295"/>
              <a:ext cx="1324644" cy="49159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" name="Google Shape;245;p14">
              <a:extLst>
                <a:ext uri="{FF2B5EF4-FFF2-40B4-BE49-F238E27FC236}">
                  <a16:creationId xmlns:a16="http://schemas.microsoft.com/office/drawing/2014/main" id="{F3AD8C87-3C8C-894C-B1B2-32DB69A17F80}"/>
                </a:ext>
              </a:extLst>
            </p:cNvPr>
            <p:cNvCxnSpPr>
              <a:stCxn id="91" idx="4"/>
              <a:endCxn id="108" idx="2"/>
            </p:cNvCxnSpPr>
            <p:nvPr/>
          </p:nvCxnSpPr>
          <p:spPr>
            <a:xfrm flipH="1">
              <a:off x="3128480" y="4389295"/>
              <a:ext cx="662144" cy="49159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246;p14">
              <a:extLst>
                <a:ext uri="{FF2B5EF4-FFF2-40B4-BE49-F238E27FC236}">
                  <a16:creationId xmlns:a16="http://schemas.microsoft.com/office/drawing/2014/main" id="{1D675CB7-641D-8749-9D51-2F1D5D04F714}"/>
                </a:ext>
              </a:extLst>
            </p:cNvPr>
            <p:cNvCxnSpPr>
              <a:stCxn id="91" idx="4"/>
              <a:endCxn id="107" idx="2"/>
            </p:cNvCxnSpPr>
            <p:nvPr/>
          </p:nvCxnSpPr>
          <p:spPr>
            <a:xfrm>
              <a:off x="3790623" y="4389295"/>
              <a:ext cx="359" cy="49159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" name="Google Shape;247;p14">
              <a:extLst>
                <a:ext uri="{FF2B5EF4-FFF2-40B4-BE49-F238E27FC236}">
                  <a16:creationId xmlns:a16="http://schemas.microsoft.com/office/drawing/2014/main" id="{74A82317-8417-2845-B0DD-554CCA067571}"/>
                </a:ext>
              </a:extLst>
            </p:cNvPr>
            <p:cNvCxnSpPr>
              <a:stCxn id="91" idx="4"/>
              <a:endCxn id="110" idx="2"/>
            </p:cNvCxnSpPr>
            <p:nvPr/>
          </p:nvCxnSpPr>
          <p:spPr>
            <a:xfrm>
              <a:off x="3790623" y="4389295"/>
              <a:ext cx="662857" cy="49159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" name="Google Shape;248;p14">
              <a:extLst>
                <a:ext uri="{FF2B5EF4-FFF2-40B4-BE49-F238E27FC236}">
                  <a16:creationId xmlns:a16="http://schemas.microsoft.com/office/drawing/2014/main" id="{D5DBFCF0-B7E8-CB40-96A3-7E16024E05E7}"/>
                </a:ext>
              </a:extLst>
            </p:cNvPr>
            <p:cNvCxnSpPr>
              <a:stCxn id="92" idx="4"/>
              <a:endCxn id="109" idx="2"/>
            </p:cNvCxnSpPr>
            <p:nvPr/>
          </p:nvCxnSpPr>
          <p:spPr>
            <a:xfrm flipH="1">
              <a:off x="2465979" y="4393449"/>
              <a:ext cx="1987145" cy="4874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249;p14">
              <a:extLst>
                <a:ext uri="{FF2B5EF4-FFF2-40B4-BE49-F238E27FC236}">
                  <a16:creationId xmlns:a16="http://schemas.microsoft.com/office/drawing/2014/main" id="{70DDD42D-85F8-634C-B7CC-EC52D6D289FD}"/>
                </a:ext>
              </a:extLst>
            </p:cNvPr>
            <p:cNvCxnSpPr>
              <a:cxnSpLocks/>
              <a:stCxn id="92" idx="4"/>
              <a:endCxn id="108" idx="2"/>
            </p:cNvCxnSpPr>
            <p:nvPr/>
          </p:nvCxnSpPr>
          <p:spPr>
            <a:xfrm flipH="1">
              <a:off x="3128479" y="4393448"/>
              <a:ext cx="1324644" cy="48744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250;p14">
              <a:extLst>
                <a:ext uri="{FF2B5EF4-FFF2-40B4-BE49-F238E27FC236}">
                  <a16:creationId xmlns:a16="http://schemas.microsoft.com/office/drawing/2014/main" id="{F0C17BCF-53EE-6347-81F6-720BC5FD50B1}"/>
                </a:ext>
              </a:extLst>
            </p:cNvPr>
            <p:cNvCxnSpPr>
              <a:stCxn id="92" idx="4"/>
              <a:endCxn id="107" idx="2"/>
            </p:cNvCxnSpPr>
            <p:nvPr/>
          </p:nvCxnSpPr>
          <p:spPr>
            <a:xfrm flipH="1">
              <a:off x="3790983" y="4393449"/>
              <a:ext cx="662144" cy="4874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" name="Google Shape;251;p14">
              <a:extLst>
                <a:ext uri="{FF2B5EF4-FFF2-40B4-BE49-F238E27FC236}">
                  <a16:creationId xmlns:a16="http://schemas.microsoft.com/office/drawing/2014/main" id="{51F7FB4F-FDDE-2F48-85B9-670BAC5C79EF}"/>
                </a:ext>
              </a:extLst>
            </p:cNvPr>
            <p:cNvCxnSpPr>
              <a:stCxn id="92" idx="4"/>
              <a:endCxn id="110" idx="2"/>
            </p:cNvCxnSpPr>
            <p:nvPr/>
          </p:nvCxnSpPr>
          <p:spPr>
            <a:xfrm>
              <a:off x="4453124" y="4393449"/>
              <a:ext cx="354" cy="48744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" name="Google Shape;252;p14">
              <a:extLst>
                <a:ext uri="{FF2B5EF4-FFF2-40B4-BE49-F238E27FC236}">
                  <a16:creationId xmlns:a16="http://schemas.microsoft.com/office/drawing/2014/main" id="{BD21D494-0EE3-D345-81F4-6FDF65F07A85}"/>
                </a:ext>
              </a:extLst>
            </p:cNvPr>
            <p:cNvCxnSpPr>
              <a:cxnSpLocks/>
              <a:stCxn id="109" idx="6"/>
            </p:cNvCxnSpPr>
            <p:nvPr/>
          </p:nvCxnSpPr>
          <p:spPr>
            <a:xfrm>
              <a:off x="2465977" y="5460087"/>
              <a:ext cx="904525" cy="65362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" name="Google Shape;253;p14">
              <a:extLst>
                <a:ext uri="{FF2B5EF4-FFF2-40B4-BE49-F238E27FC236}">
                  <a16:creationId xmlns:a16="http://schemas.microsoft.com/office/drawing/2014/main" id="{D9EE7B72-7CA1-1A4A-BE44-C62FA95F93C8}"/>
                </a:ext>
              </a:extLst>
            </p:cNvPr>
            <p:cNvCxnSpPr>
              <a:cxnSpLocks/>
              <a:stCxn id="108" idx="6"/>
            </p:cNvCxnSpPr>
            <p:nvPr/>
          </p:nvCxnSpPr>
          <p:spPr>
            <a:xfrm>
              <a:off x="3128477" y="5460087"/>
              <a:ext cx="242435" cy="65362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" name="Google Shape;254;p14">
              <a:extLst>
                <a:ext uri="{FF2B5EF4-FFF2-40B4-BE49-F238E27FC236}">
                  <a16:creationId xmlns:a16="http://schemas.microsoft.com/office/drawing/2014/main" id="{EA95B21A-05BC-774E-A328-308C229B2A67}"/>
                </a:ext>
              </a:extLst>
            </p:cNvPr>
            <p:cNvCxnSpPr>
              <a:cxnSpLocks/>
              <a:stCxn id="107" idx="6"/>
            </p:cNvCxnSpPr>
            <p:nvPr/>
          </p:nvCxnSpPr>
          <p:spPr>
            <a:xfrm flipH="1">
              <a:off x="3370615" y="5460087"/>
              <a:ext cx="420363" cy="65362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255;p14">
              <a:extLst>
                <a:ext uri="{FF2B5EF4-FFF2-40B4-BE49-F238E27FC236}">
                  <a16:creationId xmlns:a16="http://schemas.microsoft.com/office/drawing/2014/main" id="{1CD7615D-34FD-4840-B538-F746014E0A04}"/>
                </a:ext>
              </a:extLst>
            </p:cNvPr>
            <p:cNvCxnSpPr>
              <a:cxnSpLocks/>
              <a:stCxn id="110" idx="6"/>
            </p:cNvCxnSpPr>
            <p:nvPr/>
          </p:nvCxnSpPr>
          <p:spPr>
            <a:xfrm flipH="1">
              <a:off x="3370320" y="5460087"/>
              <a:ext cx="1083161" cy="65362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17" name="Picture 116">
            <a:extLst>
              <a:ext uri="{FF2B5EF4-FFF2-40B4-BE49-F238E27FC236}">
                <a16:creationId xmlns:a16="http://schemas.microsoft.com/office/drawing/2014/main" id="{4C0F62A9-2269-B34B-BBF6-74A0AA07F4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6" t="23698" r="68306" b="23296"/>
          <a:stretch/>
        </p:blipFill>
        <p:spPr>
          <a:xfrm>
            <a:off x="146765" y="4403693"/>
            <a:ext cx="2084654" cy="1438912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BBA603C9-5BB7-2147-ACAA-1F7FC925F6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89" t="29765" r="74317" b="21930"/>
          <a:stretch/>
        </p:blipFill>
        <p:spPr>
          <a:xfrm>
            <a:off x="2399600" y="6930993"/>
            <a:ext cx="1494633" cy="1311307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B8D0AA9B-9649-0946-8E88-F6CA152BA4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02" t="28758" r="73991" b="22586"/>
          <a:stretch/>
        </p:blipFill>
        <p:spPr>
          <a:xfrm>
            <a:off x="266700" y="7581900"/>
            <a:ext cx="15367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813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8F3458-151C-7743-B18E-062D03D2FED5}"/>
              </a:ext>
            </a:extLst>
          </p:cNvPr>
          <p:cNvCxnSpPr>
            <a:cxnSpLocks/>
          </p:cNvCxnSpPr>
          <p:nvPr/>
        </p:nvCxnSpPr>
        <p:spPr>
          <a:xfrm>
            <a:off x="2795678" y="924696"/>
            <a:ext cx="0" cy="54818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99A4C36-5BB2-494D-A1D0-33462EDEE0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94" t="20100" r="51128" b="46222"/>
          <a:stretch/>
        </p:blipFill>
        <p:spPr>
          <a:xfrm>
            <a:off x="3447866" y="897386"/>
            <a:ext cx="1221619" cy="8391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DABB52-9997-7E4E-8351-C883065B843F}"/>
              </a:ext>
            </a:extLst>
          </p:cNvPr>
          <p:cNvSpPr txBox="1"/>
          <p:nvPr/>
        </p:nvSpPr>
        <p:spPr>
          <a:xfrm>
            <a:off x="806995" y="2200341"/>
            <a:ext cx="19067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Network Architecture</a:t>
            </a:r>
          </a:p>
        </p:txBody>
      </p:sp>
      <p:pic>
        <p:nvPicPr>
          <p:cNvPr id="273" name="Picture 272">
            <a:extLst>
              <a:ext uri="{FF2B5EF4-FFF2-40B4-BE49-F238E27FC236}">
                <a16:creationId xmlns:a16="http://schemas.microsoft.com/office/drawing/2014/main" id="{56346F82-3C7E-E346-B504-7007AD54D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075" y="3653799"/>
            <a:ext cx="343425" cy="196243"/>
          </a:xfrm>
          <a:prstGeom prst="rect">
            <a:avLst/>
          </a:prstGeom>
        </p:spPr>
      </p:pic>
      <p:pic>
        <p:nvPicPr>
          <p:cNvPr id="274" name="Picture 273">
            <a:extLst>
              <a:ext uri="{FF2B5EF4-FFF2-40B4-BE49-F238E27FC236}">
                <a16:creationId xmlns:a16="http://schemas.microsoft.com/office/drawing/2014/main" id="{0DDBD5BB-CB5E-F345-B8F4-CC37BA505A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044" y="3656381"/>
            <a:ext cx="366234" cy="212309"/>
          </a:xfrm>
          <a:prstGeom prst="rect">
            <a:avLst/>
          </a:prstGeom>
        </p:spPr>
      </p:pic>
      <p:grpSp>
        <p:nvGrpSpPr>
          <p:cNvPr id="275" name="Google Shape;144;p14">
            <a:extLst>
              <a:ext uri="{FF2B5EF4-FFF2-40B4-BE49-F238E27FC236}">
                <a16:creationId xmlns:a16="http://schemas.microsoft.com/office/drawing/2014/main" id="{9AC8C47A-1EEA-014B-8392-41A70CB4CDF0}"/>
              </a:ext>
            </a:extLst>
          </p:cNvPr>
          <p:cNvGrpSpPr/>
          <p:nvPr/>
        </p:nvGrpSpPr>
        <p:grpSpPr>
          <a:xfrm>
            <a:off x="951366" y="2889883"/>
            <a:ext cx="1307070" cy="1388536"/>
            <a:chOff x="2305975" y="983605"/>
            <a:chExt cx="2217250" cy="2288868"/>
          </a:xfrm>
        </p:grpSpPr>
        <p:grpSp>
          <p:nvGrpSpPr>
            <p:cNvPr id="276" name="Google Shape;147;p14">
              <a:extLst>
                <a:ext uri="{FF2B5EF4-FFF2-40B4-BE49-F238E27FC236}">
                  <a16:creationId xmlns:a16="http://schemas.microsoft.com/office/drawing/2014/main" id="{632B31F6-DA9F-2144-8DD3-F12BDD6B6206}"/>
                </a:ext>
              </a:extLst>
            </p:cNvPr>
            <p:cNvGrpSpPr/>
            <p:nvPr/>
          </p:nvGrpSpPr>
          <p:grpSpPr>
            <a:xfrm rot="5400000">
              <a:off x="2724345" y="897935"/>
              <a:ext cx="238193" cy="1074933"/>
              <a:chOff x="1434053" y="-1866842"/>
              <a:chExt cx="288300" cy="1295100"/>
            </a:xfrm>
          </p:grpSpPr>
          <p:sp>
            <p:nvSpPr>
              <p:cNvPr id="375" name="Google Shape;148;p14">
                <a:extLst>
                  <a:ext uri="{FF2B5EF4-FFF2-40B4-BE49-F238E27FC236}">
                    <a16:creationId xmlns:a16="http://schemas.microsoft.com/office/drawing/2014/main" id="{B1C53952-71B2-8E47-B141-ABCB606CFC04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149;p14">
                <a:extLst>
                  <a:ext uri="{FF2B5EF4-FFF2-40B4-BE49-F238E27FC236}">
                    <a16:creationId xmlns:a16="http://schemas.microsoft.com/office/drawing/2014/main" id="{367F8488-4588-C74C-9DB5-A308EDC0C798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150;p14">
                <a:extLst>
                  <a:ext uri="{FF2B5EF4-FFF2-40B4-BE49-F238E27FC236}">
                    <a16:creationId xmlns:a16="http://schemas.microsoft.com/office/drawing/2014/main" id="{E31BAD35-CEB9-BC4D-AD65-547598DDA21D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151;p14">
                <a:extLst>
                  <a:ext uri="{FF2B5EF4-FFF2-40B4-BE49-F238E27FC236}">
                    <a16:creationId xmlns:a16="http://schemas.microsoft.com/office/drawing/2014/main" id="{44BB21DB-3E90-3B47-87F2-B0FD85C19176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7" name="Google Shape;152;p14">
              <a:extLst>
                <a:ext uri="{FF2B5EF4-FFF2-40B4-BE49-F238E27FC236}">
                  <a16:creationId xmlns:a16="http://schemas.microsoft.com/office/drawing/2014/main" id="{89F4B68A-CD93-3C42-BFC4-1B3DD762A035}"/>
                </a:ext>
              </a:extLst>
            </p:cNvPr>
            <p:cNvGrpSpPr/>
            <p:nvPr/>
          </p:nvGrpSpPr>
          <p:grpSpPr>
            <a:xfrm rot="5400000">
              <a:off x="3285092" y="2347113"/>
              <a:ext cx="238196" cy="1074933"/>
              <a:chOff x="1332085" y="-1658091"/>
              <a:chExt cx="288303" cy="1295099"/>
            </a:xfrm>
          </p:grpSpPr>
          <p:sp>
            <p:nvSpPr>
              <p:cNvPr id="371" name="Google Shape;153;p14">
                <a:extLst>
                  <a:ext uri="{FF2B5EF4-FFF2-40B4-BE49-F238E27FC236}">
                    <a16:creationId xmlns:a16="http://schemas.microsoft.com/office/drawing/2014/main" id="{3108690F-0300-C548-B133-C5051CAAE883}"/>
                  </a:ext>
                </a:extLst>
              </p:cNvPr>
              <p:cNvSpPr/>
              <p:nvPr/>
            </p:nvSpPr>
            <p:spPr>
              <a:xfrm>
                <a:off x="1332088" y="-13202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154;p14">
                <a:extLst>
                  <a:ext uri="{FF2B5EF4-FFF2-40B4-BE49-F238E27FC236}">
                    <a16:creationId xmlns:a16="http://schemas.microsoft.com/office/drawing/2014/main" id="{3F4276EE-CD17-3648-B549-BC7959C2D05D}"/>
                  </a:ext>
                </a:extLst>
              </p:cNvPr>
              <p:cNvSpPr/>
              <p:nvPr/>
            </p:nvSpPr>
            <p:spPr>
              <a:xfrm>
                <a:off x="1332088" y="-9824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155;p14">
                <a:extLst>
                  <a:ext uri="{FF2B5EF4-FFF2-40B4-BE49-F238E27FC236}">
                    <a16:creationId xmlns:a16="http://schemas.microsoft.com/office/drawing/2014/main" id="{ACC91B2E-016D-FD41-9C33-21D30C1D3107}"/>
                  </a:ext>
                </a:extLst>
              </p:cNvPr>
              <p:cNvSpPr/>
              <p:nvPr/>
            </p:nvSpPr>
            <p:spPr>
              <a:xfrm>
                <a:off x="1332088" y="-6446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156;p14">
                <a:extLst>
                  <a:ext uri="{FF2B5EF4-FFF2-40B4-BE49-F238E27FC236}">
                    <a16:creationId xmlns:a16="http://schemas.microsoft.com/office/drawing/2014/main" id="{6B9074FE-1D3D-8047-A254-B0E9AB64D376}"/>
                  </a:ext>
                </a:extLst>
              </p:cNvPr>
              <p:cNvSpPr/>
              <p:nvPr/>
            </p:nvSpPr>
            <p:spPr>
              <a:xfrm>
                <a:off x="1332085" y="-1658091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8" name="Google Shape;157;p14">
              <a:extLst>
                <a:ext uri="{FF2B5EF4-FFF2-40B4-BE49-F238E27FC236}">
                  <a16:creationId xmlns:a16="http://schemas.microsoft.com/office/drawing/2014/main" id="{ABDE022D-6C73-4B44-B0BB-A7AD2DF387F9}"/>
                </a:ext>
              </a:extLst>
            </p:cNvPr>
            <p:cNvGrpSpPr/>
            <p:nvPr/>
          </p:nvGrpSpPr>
          <p:grpSpPr>
            <a:xfrm rot="5400000">
              <a:off x="3866662" y="897935"/>
              <a:ext cx="238193" cy="1074933"/>
              <a:chOff x="1434053" y="-1866842"/>
              <a:chExt cx="288300" cy="1295100"/>
            </a:xfrm>
          </p:grpSpPr>
          <p:sp>
            <p:nvSpPr>
              <p:cNvPr id="367" name="Google Shape;158;p14">
                <a:extLst>
                  <a:ext uri="{FF2B5EF4-FFF2-40B4-BE49-F238E27FC236}">
                    <a16:creationId xmlns:a16="http://schemas.microsoft.com/office/drawing/2014/main" id="{EAC5E514-53DB-AB4C-BDC2-6D8BE294CBB4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159;p14">
                <a:extLst>
                  <a:ext uri="{FF2B5EF4-FFF2-40B4-BE49-F238E27FC236}">
                    <a16:creationId xmlns:a16="http://schemas.microsoft.com/office/drawing/2014/main" id="{7D7A950F-566D-F34C-94D2-5A97A4F20B6B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160;p14">
                <a:extLst>
                  <a:ext uri="{FF2B5EF4-FFF2-40B4-BE49-F238E27FC236}">
                    <a16:creationId xmlns:a16="http://schemas.microsoft.com/office/drawing/2014/main" id="{90F9265D-F9E3-5A42-8354-7424C9F1E57F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161;p14">
                <a:extLst>
                  <a:ext uri="{FF2B5EF4-FFF2-40B4-BE49-F238E27FC236}">
                    <a16:creationId xmlns:a16="http://schemas.microsoft.com/office/drawing/2014/main" id="{5BCCCF9D-8E2E-E944-AFF3-52A2CA292F41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79" name="Google Shape;162;p14">
              <a:extLst>
                <a:ext uri="{FF2B5EF4-FFF2-40B4-BE49-F238E27FC236}">
                  <a16:creationId xmlns:a16="http://schemas.microsoft.com/office/drawing/2014/main" id="{71569A3E-B156-1A48-9046-E5A7DACB9686}"/>
                </a:ext>
              </a:extLst>
            </p:cNvPr>
            <p:cNvGrpSpPr/>
            <p:nvPr/>
          </p:nvGrpSpPr>
          <p:grpSpPr>
            <a:xfrm rot="5400000">
              <a:off x="3866662" y="1468709"/>
              <a:ext cx="238193" cy="1074933"/>
              <a:chOff x="1434053" y="-1866842"/>
              <a:chExt cx="288300" cy="1295100"/>
            </a:xfrm>
          </p:grpSpPr>
          <p:sp>
            <p:nvSpPr>
              <p:cNvPr id="363" name="Google Shape;163;p14">
                <a:extLst>
                  <a:ext uri="{FF2B5EF4-FFF2-40B4-BE49-F238E27FC236}">
                    <a16:creationId xmlns:a16="http://schemas.microsoft.com/office/drawing/2014/main" id="{2FC641C8-7CF0-8F42-8FA0-85B6CD1EA1BC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164;p14">
                <a:extLst>
                  <a:ext uri="{FF2B5EF4-FFF2-40B4-BE49-F238E27FC236}">
                    <a16:creationId xmlns:a16="http://schemas.microsoft.com/office/drawing/2014/main" id="{6EEC9858-0F2E-774D-90F7-EF0560270836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165;p14">
                <a:extLst>
                  <a:ext uri="{FF2B5EF4-FFF2-40B4-BE49-F238E27FC236}">
                    <a16:creationId xmlns:a16="http://schemas.microsoft.com/office/drawing/2014/main" id="{6D8E103D-E63E-CC47-855C-BD1AC1A2B621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166;p14">
                <a:extLst>
                  <a:ext uri="{FF2B5EF4-FFF2-40B4-BE49-F238E27FC236}">
                    <a16:creationId xmlns:a16="http://schemas.microsoft.com/office/drawing/2014/main" id="{9DCB0709-3BBA-1A4A-A6C7-3CC05B30ED53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" name="Google Shape;170;p14">
              <a:extLst>
                <a:ext uri="{FF2B5EF4-FFF2-40B4-BE49-F238E27FC236}">
                  <a16:creationId xmlns:a16="http://schemas.microsoft.com/office/drawing/2014/main" id="{3C93A885-650E-384F-9044-A17EA45B0530}"/>
                </a:ext>
              </a:extLst>
            </p:cNvPr>
            <p:cNvGrpSpPr/>
            <p:nvPr/>
          </p:nvGrpSpPr>
          <p:grpSpPr>
            <a:xfrm rot="5400000">
              <a:off x="2724345" y="1468709"/>
              <a:ext cx="238193" cy="1074933"/>
              <a:chOff x="1434053" y="-1866842"/>
              <a:chExt cx="288300" cy="1295100"/>
            </a:xfrm>
          </p:grpSpPr>
          <p:sp>
            <p:nvSpPr>
              <p:cNvPr id="359" name="Google Shape;171;p14">
                <a:extLst>
                  <a:ext uri="{FF2B5EF4-FFF2-40B4-BE49-F238E27FC236}">
                    <a16:creationId xmlns:a16="http://schemas.microsoft.com/office/drawing/2014/main" id="{1EBA5199-9634-D348-86E4-10BFE7C37CF6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172;p14">
                <a:extLst>
                  <a:ext uri="{FF2B5EF4-FFF2-40B4-BE49-F238E27FC236}">
                    <a16:creationId xmlns:a16="http://schemas.microsoft.com/office/drawing/2014/main" id="{1B561EC6-D977-2C4F-9495-6D1F169423AF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173;p14">
                <a:extLst>
                  <a:ext uri="{FF2B5EF4-FFF2-40B4-BE49-F238E27FC236}">
                    <a16:creationId xmlns:a16="http://schemas.microsoft.com/office/drawing/2014/main" id="{3AE5F6AE-F613-E542-B8A3-AAA194EC89EC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174;p14">
                <a:extLst>
                  <a:ext uri="{FF2B5EF4-FFF2-40B4-BE49-F238E27FC236}">
                    <a16:creationId xmlns:a16="http://schemas.microsoft.com/office/drawing/2014/main" id="{0AAF3191-F995-DB40-AE58-719CBBFC5050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81" name="Google Shape;178;p14">
              <a:extLst>
                <a:ext uri="{FF2B5EF4-FFF2-40B4-BE49-F238E27FC236}">
                  <a16:creationId xmlns:a16="http://schemas.microsoft.com/office/drawing/2014/main" id="{66EC710E-BACC-3B4B-93C4-8D4A3108975C}"/>
                </a:ext>
              </a:extLst>
            </p:cNvPr>
            <p:cNvCxnSpPr>
              <a:cxnSpLocks/>
              <a:stCxn id="377" idx="2"/>
            </p:cNvCxnSpPr>
            <p:nvPr/>
          </p:nvCxnSpPr>
          <p:spPr>
            <a:xfrm rot="10800000" flipH="1">
              <a:off x="2422881" y="983605"/>
              <a:ext cx="10428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179;p14">
              <a:extLst>
                <a:ext uri="{FF2B5EF4-FFF2-40B4-BE49-F238E27FC236}">
                  <a16:creationId xmlns:a16="http://schemas.microsoft.com/office/drawing/2014/main" id="{31FB5D03-985D-504D-B67E-B851B52F1D5C}"/>
                </a:ext>
              </a:extLst>
            </p:cNvPr>
            <p:cNvCxnSpPr>
              <a:cxnSpLocks/>
              <a:stCxn id="376" idx="2"/>
            </p:cNvCxnSpPr>
            <p:nvPr/>
          </p:nvCxnSpPr>
          <p:spPr>
            <a:xfrm rot="10800000" flipH="1">
              <a:off x="2703255" y="983605"/>
              <a:ext cx="7623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180;p14">
              <a:extLst>
                <a:ext uri="{FF2B5EF4-FFF2-40B4-BE49-F238E27FC236}">
                  <a16:creationId xmlns:a16="http://schemas.microsoft.com/office/drawing/2014/main" id="{DABE5989-27C5-B840-AD0B-C7CD2E119511}"/>
                </a:ext>
              </a:extLst>
            </p:cNvPr>
            <p:cNvCxnSpPr>
              <a:cxnSpLocks/>
              <a:stCxn id="375" idx="2"/>
            </p:cNvCxnSpPr>
            <p:nvPr/>
          </p:nvCxnSpPr>
          <p:spPr>
            <a:xfrm rot="10800000" flipH="1">
              <a:off x="2983628" y="983605"/>
              <a:ext cx="4821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181;p14">
              <a:extLst>
                <a:ext uri="{FF2B5EF4-FFF2-40B4-BE49-F238E27FC236}">
                  <a16:creationId xmlns:a16="http://schemas.microsoft.com/office/drawing/2014/main" id="{D76C4690-E571-5449-A911-2A4B3D52CE66}"/>
                </a:ext>
              </a:extLst>
            </p:cNvPr>
            <p:cNvCxnSpPr>
              <a:cxnSpLocks/>
              <a:stCxn id="378" idx="2"/>
            </p:cNvCxnSpPr>
            <p:nvPr/>
          </p:nvCxnSpPr>
          <p:spPr>
            <a:xfrm rot="10800000" flipH="1">
              <a:off x="3264003" y="983605"/>
              <a:ext cx="2016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182;p14">
              <a:extLst>
                <a:ext uri="{FF2B5EF4-FFF2-40B4-BE49-F238E27FC236}">
                  <a16:creationId xmlns:a16="http://schemas.microsoft.com/office/drawing/2014/main" id="{1C8F06FB-9ADE-3C41-84AB-3B2AE9963681}"/>
                </a:ext>
              </a:extLst>
            </p:cNvPr>
            <p:cNvCxnSpPr>
              <a:cxnSpLocks/>
              <a:stCxn id="369" idx="2"/>
            </p:cNvCxnSpPr>
            <p:nvPr/>
          </p:nvCxnSpPr>
          <p:spPr>
            <a:xfrm rot="10800000">
              <a:off x="3465598" y="983605"/>
              <a:ext cx="996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183;p14">
              <a:extLst>
                <a:ext uri="{FF2B5EF4-FFF2-40B4-BE49-F238E27FC236}">
                  <a16:creationId xmlns:a16="http://schemas.microsoft.com/office/drawing/2014/main" id="{A2018355-FF9B-3546-BA4B-27669EF7E79E}"/>
                </a:ext>
              </a:extLst>
            </p:cNvPr>
            <p:cNvCxnSpPr>
              <a:cxnSpLocks/>
              <a:stCxn id="368" idx="2"/>
            </p:cNvCxnSpPr>
            <p:nvPr/>
          </p:nvCxnSpPr>
          <p:spPr>
            <a:xfrm rot="10800000">
              <a:off x="3465771" y="983605"/>
              <a:ext cx="3798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184;p14">
              <a:extLst>
                <a:ext uri="{FF2B5EF4-FFF2-40B4-BE49-F238E27FC236}">
                  <a16:creationId xmlns:a16="http://schemas.microsoft.com/office/drawing/2014/main" id="{31B10124-07DC-2440-B5E6-16B1CB8939DC}"/>
                </a:ext>
              </a:extLst>
            </p:cNvPr>
            <p:cNvCxnSpPr>
              <a:cxnSpLocks/>
              <a:stCxn id="367" idx="2"/>
            </p:cNvCxnSpPr>
            <p:nvPr/>
          </p:nvCxnSpPr>
          <p:spPr>
            <a:xfrm rot="10800000">
              <a:off x="3465646" y="983605"/>
              <a:ext cx="6603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185;p14">
              <a:extLst>
                <a:ext uri="{FF2B5EF4-FFF2-40B4-BE49-F238E27FC236}">
                  <a16:creationId xmlns:a16="http://schemas.microsoft.com/office/drawing/2014/main" id="{4B93417F-31C2-6E44-A4F0-AB723B65ECE9}"/>
                </a:ext>
              </a:extLst>
            </p:cNvPr>
            <p:cNvCxnSpPr>
              <a:cxnSpLocks/>
              <a:stCxn id="370" idx="2"/>
            </p:cNvCxnSpPr>
            <p:nvPr/>
          </p:nvCxnSpPr>
          <p:spPr>
            <a:xfrm rot="10800000">
              <a:off x="3465820" y="983605"/>
              <a:ext cx="94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186;p14">
              <a:extLst>
                <a:ext uri="{FF2B5EF4-FFF2-40B4-BE49-F238E27FC236}">
                  <a16:creationId xmlns:a16="http://schemas.microsoft.com/office/drawing/2014/main" id="{9F0CC6D8-EE5C-004F-B559-F88324A500D0}"/>
                </a:ext>
              </a:extLst>
            </p:cNvPr>
            <p:cNvCxnSpPr>
              <a:cxnSpLocks/>
              <a:stCxn id="361" idx="2"/>
              <a:endCxn id="361" idx="2"/>
            </p:cNvCxnSpPr>
            <p:nvPr/>
          </p:nvCxnSpPr>
          <p:spPr>
            <a:xfrm>
              <a:off x="2422881" y="1887079"/>
              <a:ext cx="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187;p14">
              <a:extLst>
                <a:ext uri="{FF2B5EF4-FFF2-40B4-BE49-F238E27FC236}">
                  <a16:creationId xmlns:a16="http://schemas.microsoft.com/office/drawing/2014/main" id="{632F1C2E-5E07-DE45-A082-56C8E254589E}"/>
                </a:ext>
              </a:extLst>
            </p:cNvPr>
            <p:cNvCxnSpPr>
              <a:cxnSpLocks/>
              <a:stCxn id="377" idx="6"/>
              <a:endCxn id="361" idx="2"/>
            </p:cNvCxnSpPr>
            <p:nvPr/>
          </p:nvCxnSpPr>
          <p:spPr>
            <a:xfrm>
              <a:off x="2422881" y="1554498"/>
              <a:ext cx="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1" name="Google Shape;188;p14">
              <a:extLst>
                <a:ext uri="{FF2B5EF4-FFF2-40B4-BE49-F238E27FC236}">
                  <a16:creationId xmlns:a16="http://schemas.microsoft.com/office/drawing/2014/main" id="{FE5AD932-375D-214C-AA81-D88D54E8E870}"/>
                </a:ext>
              </a:extLst>
            </p:cNvPr>
            <p:cNvCxnSpPr>
              <a:cxnSpLocks/>
              <a:stCxn id="377" idx="6"/>
              <a:endCxn id="360" idx="2"/>
            </p:cNvCxnSpPr>
            <p:nvPr/>
          </p:nvCxnSpPr>
          <p:spPr>
            <a:xfrm>
              <a:off x="2422881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2" name="Google Shape;189;p14">
              <a:extLst>
                <a:ext uri="{FF2B5EF4-FFF2-40B4-BE49-F238E27FC236}">
                  <a16:creationId xmlns:a16="http://schemas.microsoft.com/office/drawing/2014/main" id="{B1BED181-5148-694C-915D-220183703F9C}"/>
                </a:ext>
              </a:extLst>
            </p:cNvPr>
            <p:cNvCxnSpPr>
              <a:cxnSpLocks/>
              <a:stCxn id="377" idx="6"/>
              <a:endCxn id="359" idx="2"/>
            </p:cNvCxnSpPr>
            <p:nvPr/>
          </p:nvCxnSpPr>
          <p:spPr>
            <a:xfrm>
              <a:off x="2422881" y="1554498"/>
              <a:ext cx="5607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3" name="Google Shape;190;p14">
              <a:extLst>
                <a:ext uri="{FF2B5EF4-FFF2-40B4-BE49-F238E27FC236}">
                  <a16:creationId xmlns:a16="http://schemas.microsoft.com/office/drawing/2014/main" id="{E8B190F3-8D9E-3C41-9DFE-B1DD57006CD5}"/>
                </a:ext>
              </a:extLst>
            </p:cNvPr>
            <p:cNvCxnSpPr>
              <a:cxnSpLocks/>
              <a:stCxn id="377" idx="6"/>
              <a:endCxn id="362" idx="2"/>
            </p:cNvCxnSpPr>
            <p:nvPr/>
          </p:nvCxnSpPr>
          <p:spPr>
            <a:xfrm>
              <a:off x="2422880" y="1554499"/>
              <a:ext cx="841122" cy="33258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4" name="Google Shape;191;p14">
              <a:extLst>
                <a:ext uri="{FF2B5EF4-FFF2-40B4-BE49-F238E27FC236}">
                  <a16:creationId xmlns:a16="http://schemas.microsoft.com/office/drawing/2014/main" id="{04348BB3-5EF0-3642-B632-A8F29698748A}"/>
                </a:ext>
              </a:extLst>
            </p:cNvPr>
            <p:cNvCxnSpPr>
              <a:cxnSpLocks/>
              <a:stCxn id="376" idx="6"/>
              <a:endCxn id="361" idx="2"/>
            </p:cNvCxnSpPr>
            <p:nvPr/>
          </p:nvCxnSpPr>
          <p:spPr>
            <a:xfrm flipH="1">
              <a:off x="2422755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5" name="Google Shape;192;p14">
              <a:extLst>
                <a:ext uri="{FF2B5EF4-FFF2-40B4-BE49-F238E27FC236}">
                  <a16:creationId xmlns:a16="http://schemas.microsoft.com/office/drawing/2014/main" id="{B084BD5A-1FFE-D14F-AF75-BC7AE3A92470}"/>
                </a:ext>
              </a:extLst>
            </p:cNvPr>
            <p:cNvCxnSpPr>
              <a:cxnSpLocks/>
              <a:stCxn id="376" idx="6"/>
              <a:endCxn id="360" idx="2"/>
            </p:cNvCxnSpPr>
            <p:nvPr/>
          </p:nvCxnSpPr>
          <p:spPr>
            <a:xfrm>
              <a:off x="2703255" y="1554498"/>
              <a:ext cx="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6" name="Google Shape;193;p14">
              <a:extLst>
                <a:ext uri="{FF2B5EF4-FFF2-40B4-BE49-F238E27FC236}">
                  <a16:creationId xmlns:a16="http://schemas.microsoft.com/office/drawing/2014/main" id="{1185CA9E-3C83-D749-9BF7-DCC070A1C182}"/>
                </a:ext>
              </a:extLst>
            </p:cNvPr>
            <p:cNvCxnSpPr>
              <a:cxnSpLocks/>
              <a:stCxn id="376" idx="6"/>
              <a:endCxn id="359" idx="2"/>
            </p:cNvCxnSpPr>
            <p:nvPr/>
          </p:nvCxnSpPr>
          <p:spPr>
            <a:xfrm>
              <a:off x="2703255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194;p14">
              <a:extLst>
                <a:ext uri="{FF2B5EF4-FFF2-40B4-BE49-F238E27FC236}">
                  <a16:creationId xmlns:a16="http://schemas.microsoft.com/office/drawing/2014/main" id="{E48020B0-2B69-694F-8108-4DBD205CF349}"/>
                </a:ext>
              </a:extLst>
            </p:cNvPr>
            <p:cNvCxnSpPr>
              <a:cxnSpLocks/>
              <a:stCxn id="376" idx="6"/>
              <a:endCxn id="362" idx="2"/>
            </p:cNvCxnSpPr>
            <p:nvPr/>
          </p:nvCxnSpPr>
          <p:spPr>
            <a:xfrm>
              <a:off x="2703255" y="1554498"/>
              <a:ext cx="5607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195;p14">
              <a:extLst>
                <a:ext uri="{FF2B5EF4-FFF2-40B4-BE49-F238E27FC236}">
                  <a16:creationId xmlns:a16="http://schemas.microsoft.com/office/drawing/2014/main" id="{65A02A53-B011-E145-98DE-74CD32D8F182}"/>
                </a:ext>
              </a:extLst>
            </p:cNvPr>
            <p:cNvCxnSpPr>
              <a:cxnSpLocks/>
              <a:stCxn id="375" idx="6"/>
              <a:endCxn id="361" idx="2"/>
            </p:cNvCxnSpPr>
            <p:nvPr/>
          </p:nvCxnSpPr>
          <p:spPr>
            <a:xfrm flipH="1">
              <a:off x="2422880" y="1554499"/>
              <a:ext cx="560748" cy="33258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9" name="Google Shape;196;p14">
              <a:extLst>
                <a:ext uri="{FF2B5EF4-FFF2-40B4-BE49-F238E27FC236}">
                  <a16:creationId xmlns:a16="http://schemas.microsoft.com/office/drawing/2014/main" id="{FA0A669E-89BC-044D-ACE0-C0D818DBF21C}"/>
                </a:ext>
              </a:extLst>
            </p:cNvPr>
            <p:cNvCxnSpPr>
              <a:cxnSpLocks/>
              <a:stCxn id="375" idx="6"/>
              <a:endCxn id="360" idx="2"/>
            </p:cNvCxnSpPr>
            <p:nvPr/>
          </p:nvCxnSpPr>
          <p:spPr>
            <a:xfrm flipH="1">
              <a:off x="2703129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0" name="Google Shape;197;p14">
              <a:extLst>
                <a:ext uri="{FF2B5EF4-FFF2-40B4-BE49-F238E27FC236}">
                  <a16:creationId xmlns:a16="http://schemas.microsoft.com/office/drawing/2014/main" id="{7ED7B449-A1D2-2E49-A70C-4DB856D908B7}"/>
                </a:ext>
              </a:extLst>
            </p:cNvPr>
            <p:cNvCxnSpPr>
              <a:cxnSpLocks/>
              <a:stCxn id="375" idx="6"/>
              <a:endCxn id="359" idx="2"/>
            </p:cNvCxnSpPr>
            <p:nvPr/>
          </p:nvCxnSpPr>
          <p:spPr>
            <a:xfrm>
              <a:off x="2983629" y="1554498"/>
              <a:ext cx="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1" name="Google Shape;198;p14">
              <a:extLst>
                <a:ext uri="{FF2B5EF4-FFF2-40B4-BE49-F238E27FC236}">
                  <a16:creationId xmlns:a16="http://schemas.microsoft.com/office/drawing/2014/main" id="{6D29F870-17C4-AB4B-85A0-379B016ECB25}"/>
                </a:ext>
              </a:extLst>
            </p:cNvPr>
            <p:cNvCxnSpPr>
              <a:cxnSpLocks/>
              <a:stCxn id="375" idx="6"/>
              <a:endCxn id="362" idx="2"/>
            </p:cNvCxnSpPr>
            <p:nvPr/>
          </p:nvCxnSpPr>
          <p:spPr>
            <a:xfrm>
              <a:off x="2983629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2" name="Google Shape;199;p14">
              <a:extLst>
                <a:ext uri="{FF2B5EF4-FFF2-40B4-BE49-F238E27FC236}">
                  <a16:creationId xmlns:a16="http://schemas.microsoft.com/office/drawing/2014/main" id="{918C3530-10B4-2644-AB9C-CAD9AAFD38E6}"/>
                </a:ext>
              </a:extLst>
            </p:cNvPr>
            <p:cNvCxnSpPr>
              <a:cxnSpLocks/>
              <a:stCxn id="378" idx="6"/>
              <a:endCxn id="359" idx="2"/>
            </p:cNvCxnSpPr>
            <p:nvPr/>
          </p:nvCxnSpPr>
          <p:spPr>
            <a:xfrm flipH="1">
              <a:off x="2983503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3" name="Google Shape;200;p14">
              <a:extLst>
                <a:ext uri="{FF2B5EF4-FFF2-40B4-BE49-F238E27FC236}">
                  <a16:creationId xmlns:a16="http://schemas.microsoft.com/office/drawing/2014/main" id="{9BF40BDF-1D99-9148-97EA-8FE95A0DD412}"/>
                </a:ext>
              </a:extLst>
            </p:cNvPr>
            <p:cNvCxnSpPr>
              <a:cxnSpLocks/>
              <a:stCxn id="378" idx="6"/>
              <a:endCxn id="362" idx="2"/>
            </p:cNvCxnSpPr>
            <p:nvPr/>
          </p:nvCxnSpPr>
          <p:spPr>
            <a:xfrm>
              <a:off x="3264003" y="1554498"/>
              <a:ext cx="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4" name="Google Shape;201;p14">
              <a:extLst>
                <a:ext uri="{FF2B5EF4-FFF2-40B4-BE49-F238E27FC236}">
                  <a16:creationId xmlns:a16="http://schemas.microsoft.com/office/drawing/2014/main" id="{C43C75A0-998C-9E42-8A65-8D53A6A01C79}"/>
                </a:ext>
              </a:extLst>
            </p:cNvPr>
            <p:cNvCxnSpPr>
              <a:cxnSpLocks/>
              <a:stCxn id="378" idx="6"/>
              <a:endCxn id="360" idx="2"/>
            </p:cNvCxnSpPr>
            <p:nvPr/>
          </p:nvCxnSpPr>
          <p:spPr>
            <a:xfrm flipH="1">
              <a:off x="2703303" y="1554498"/>
              <a:ext cx="5607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202;p14">
              <a:extLst>
                <a:ext uri="{FF2B5EF4-FFF2-40B4-BE49-F238E27FC236}">
                  <a16:creationId xmlns:a16="http://schemas.microsoft.com/office/drawing/2014/main" id="{D275C5BE-C08E-4E4E-A535-D967A666AFA8}"/>
                </a:ext>
              </a:extLst>
            </p:cNvPr>
            <p:cNvCxnSpPr>
              <a:cxnSpLocks/>
              <a:stCxn id="378" idx="6"/>
              <a:endCxn id="361" idx="2"/>
            </p:cNvCxnSpPr>
            <p:nvPr/>
          </p:nvCxnSpPr>
          <p:spPr>
            <a:xfrm flipH="1">
              <a:off x="2422880" y="1554499"/>
              <a:ext cx="841122" cy="33258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6" name="Google Shape;203;p14">
              <a:extLst>
                <a:ext uri="{FF2B5EF4-FFF2-40B4-BE49-F238E27FC236}">
                  <a16:creationId xmlns:a16="http://schemas.microsoft.com/office/drawing/2014/main" id="{BFB7BB0A-65B5-3D4B-9E04-9775A360FE10}"/>
                </a:ext>
              </a:extLst>
            </p:cNvPr>
            <p:cNvCxnSpPr>
              <a:cxnSpLocks/>
              <a:stCxn id="369" idx="6"/>
              <a:endCxn id="365" idx="2"/>
            </p:cNvCxnSpPr>
            <p:nvPr/>
          </p:nvCxnSpPr>
          <p:spPr>
            <a:xfrm>
              <a:off x="3565198" y="1554498"/>
              <a:ext cx="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7" name="Google Shape;204;p14">
              <a:extLst>
                <a:ext uri="{FF2B5EF4-FFF2-40B4-BE49-F238E27FC236}">
                  <a16:creationId xmlns:a16="http://schemas.microsoft.com/office/drawing/2014/main" id="{3DDB27CB-B859-3E45-BA67-731CC12CE3D9}"/>
                </a:ext>
              </a:extLst>
            </p:cNvPr>
            <p:cNvCxnSpPr>
              <a:cxnSpLocks/>
              <a:stCxn id="369" idx="6"/>
              <a:endCxn id="364" idx="2"/>
            </p:cNvCxnSpPr>
            <p:nvPr/>
          </p:nvCxnSpPr>
          <p:spPr>
            <a:xfrm>
              <a:off x="3565198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8" name="Google Shape;205;p14">
              <a:extLst>
                <a:ext uri="{FF2B5EF4-FFF2-40B4-BE49-F238E27FC236}">
                  <a16:creationId xmlns:a16="http://schemas.microsoft.com/office/drawing/2014/main" id="{AB96D74D-18A8-5B4C-ACA3-3C690DDF6FB3}"/>
                </a:ext>
              </a:extLst>
            </p:cNvPr>
            <p:cNvCxnSpPr>
              <a:cxnSpLocks/>
              <a:stCxn id="369" idx="6"/>
              <a:endCxn id="363" idx="2"/>
            </p:cNvCxnSpPr>
            <p:nvPr/>
          </p:nvCxnSpPr>
          <p:spPr>
            <a:xfrm>
              <a:off x="3565198" y="1554498"/>
              <a:ext cx="5607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9" name="Google Shape;206;p14">
              <a:extLst>
                <a:ext uri="{FF2B5EF4-FFF2-40B4-BE49-F238E27FC236}">
                  <a16:creationId xmlns:a16="http://schemas.microsoft.com/office/drawing/2014/main" id="{C2169D89-ED7C-2040-89E2-D22672D6C6AB}"/>
                </a:ext>
              </a:extLst>
            </p:cNvPr>
            <p:cNvCxnSpPr>
              <a:cxnSpLocks/>
              <a:stCxn id="369" idx="6"/>
              <a:endCxn id="366" idx="2"/>
            </p:cNvCxnSpPr>
            <p:nvPr/>
          </p:nvCxnSpPr>
          <p:spPr>
            <a:xfrm>
              <a:off x="3565198" y="1554498"/>
              <a:ext cx="8412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0" name="Google Shape;207;p14">
              <a:extLst>
                <a:ext uri="{FF2B5EF4-FFF2-40B4-BE49-F238E27FC236}">
                  <a16:creationId xmlns:a16="http://schemas.microsoft.com/office/drawing/2014/main" id="{A7E90446-30F6-E743-B7E6-BB89BC5D2AF9}"/>
                </a:ext>
              </a:extLst>
            </p:cNvPr>
            <p:cNvCxnSpPr>
              <a:cxnSpLocks/>
              <a:stCxn id="368" idx="6"/>
              <a:endCxn id="365" idx="2"/>
            </p:cNvCxnSpPr>
            <p:nvPr/>
          </p:nvCxnSpPr>
          <p:spPr>
            <a:xfrm flipH="1">
              <a:off x="3565071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1" name="Google Shape;208;p14">
              <a:extLst>
                <a:ext uri="{FF2B5EF4-FFF2-40B4-BE49-F238E27FC236}">
                  <a16:creationId xmlns:a16="http://schemas.microsoft.com/office/drawing/2014/main" id="{634ACE4F-D634-2D43-B31F-6778331EAE1D}"/>
                </a:ext>
              </a:extLst>
            </p:cNvPr>
            <p:cNvCxnSpPr>
              <a:cxnSpLocks/>
              <a:stCxn id="368" idx="6"/>
              <a:endCxn id="364" idx="2"/>
            </p:cNvCxnSpPr>
            <p:nvPr/>
          </p:nvCxnSpPr>
          <p:spPr>
            <a:xfrm>
              <a:off x="3845572" y="1554498"/>
              <a:ext cx="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2" name="Google Shape;209;p14">
              <a:extLst>
                <a:ext uri="{FF2B5EF4-FFF2-40B4-BE49-F238E27FC236}">
                  <a16:creationId xmlns:a16="http://schemas.microsoft.com/office/drawing/2014/main" id="{BA2BE218-09C8-994B-AE39-6D23EF948892}"/>
                </a:ext>
              </a:extLst>
            </p:cNvPr>
            <p:cNvCxnSpPr>
              <a:cxnSpLocks/>
              <a:stCxn id="368" idx="6"/>
              <a:endCxn id="363" idx="2"/>
            </p:cNvCxnSpPr>
            <p:nvPr/>
          </p:nvCxnSpPr>
          <p:spPr>
            <a:xfrm>
              <a:off x="3845572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3" name="Google Shape;210;p14">
              <a:extLst>
                <a:ext uri="{FF2B5EF4-FFF2-40B4-BE49-F238E27FC236}">
                  <a16:creationId xmlns:a16="http://schemas.microsoft.com/office/drawing/2014/main" id="{4BAADC4F-0173-F345-9D5D-0001930C9D78}"/>
                </a:ext>
              </a:extLst>
            </p:cNvPr>
            <p:cNvCxnSpPr>
              <a:cxnSpLocks/>
              <a:stCxn id="368" idx="6"/>
              <a:endCxn id="366" idx="2"/>
            </p:cNvCxnSpPr>
            <p:nvPr/>
          </p:nvCxnSpPr>
          <p:spPr>
            <a:xfrm>
              <a:off x="3845572" y="1554498"/>
              <a:ext cx="5607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" name="Google Shape;211;p14">
              <a:extLst>
                <a:ext uri="{FF2B5EF4-FFF2-40B4-BE49-F238E27FC236}">
                  <a16:creationId xmlns:a16="http://schemas.microsoft.com/office/drawing/2014/main" id="{18D8FD90-4B6E-A84D-AB45-B75153BE34A0}"/>
                </a:ext>
              </a:extLst>
            </p:cNvPr>
            <p:cNvCxnSpPr>
              <a:cxnSpLocks/>
              <a:stCxn id="367" idx="6"/>
              <a:endCxn id="365" idx="2"/>
            </p:cNvCxnSpPr>
            <p:nvPr/>
          </p:nvCxnSpPr>
          <p:spPr>
            <a:xfrm flipH="1">
              <a:off x="3565198" y="1554499"/>
              <a:ext cx="560748" cy="33258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5" name="Google Shape;212;p14">
              <a:extLst>
                <a:ext uri="{FF2B5EF4-FFF2-40B4-BE49-F238E27FC236}">
                  <a16:creationId xmlns:a16="http://schemas.microsoft.com/office/drawing/2014/main" id="{6DE1189F-AB31-1146-9E2F-2965E8190282}"/>
                </a:ext>
              </a:extLst>
            </p:cNvPr>
            <p:cNvCxnSpPr>
              <a:cxnSpLocks/>
              <a:stCxn id="367" idx="6"/>
              <a:endCxn id="364" idx="2"/>
            </p:cNvCxnSpPr>
            <p:nvPr/>
          </p:nvCxnSpPr>
          <p:spPr>
            <a:xfrm flipH="1">
              <a:off x="3845446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6" name="Google Shape;213;p14">
              <a:extLst>
                <a:ext uri="{FF2B5EF4-FFF2-40B4-BE49-F238E27FC236}">
                  <a16:creationId xmlns:a16="http://schemas.microsoft.com/office/drawing/2014/main" id="{B9BD746A-F387-5546-8417-031C350A5FE6}"/>
                </a:ext>
              </a:extLst>
            </p:cNvPr>
            <p:cNvCxnSpPr>
              <a:cxnSpLocks/>
              <a:stCxn id="367" idx="6"/>
              <a:endCxn id="363" idx="2"/>
            </p:cNvCxnSpPr>
            <p:nvPr/>
          </p:nvCxnSpPr>
          <p:spPr>
            <a:xfrm>
              <a:off x="4125946" y="1554498"/>
              <a:ext cx="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7" name="Google Shape;214;p14">
              <a:extLst>
                <a:ext uri="{FF2B5EF4-FFF2-40B4-BE49-F238E27FC236}">
                  <a16:creationId xmlns:a16="http://schemas.microsoft.com/office/drawing/2014/main" id="{2F883172-E229-8547-BBA8-F357489CCF12}"/>
                </a:ext>
              </a:extLst>
            </p:cNvPr>
            <p:cNvCxnSpPr>
              <a:cxnSpLocks/>
              <a:stCxn id="367" idx="6"/>
              <a:endCxn id="366" idx="2"/>
            </p:cNvCxnSpPr>
            <p:nvPr/>
          </p:nvCxnSpPr>
          <p:spPr>
            <a:xfrm>
              <a:off x="4125946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8" name="Google Shape;215;p14">
              <a:extLst>
                <a:ext uri="{FF2B5EF4-FFF2-40B4-BE49-F238E27FC236}">
                  <a16:creationId xmlns:a16="http://schemas.microsoft.com/office/drawing/2014/main" id="{2F740FB6-CAA5-FD44-8BF8-87C9D2557479}"/>
                </a:ext>
              </a:extLst>
            </p:cNvPr>
            <p:cNvCxnSpPr>
              <a:cxnSpLocks/>
              <a:stCxn id="370" idx="6"/>
              <a:endCxn id="366" idx="2"/>
            </p:cNvCxnSpPr>
            <p:nvPr/>
          </p:nvCxnSpPr>
          <p:spPr>
            <a:xfrm>
              <a:off x="4406319" y="1554498"/>
              <a:ext cx="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216;p14">
              <a:extLst>
                <a:ext uri="{FF2B5EF4-FFF2-40B4-BE49-F238E27FC236}">
                  <a16:creationId xmlns:a16="http://schemas.microsoft.com/office/drawing/2014/main" id="{AA475F1F-97AC-864A-8EAF-82E71666CDB6}"/>
                </a:ext>
              </a:extLst>
            </p:cNvPr>
            <p:cNvCxnSpPr>
              <a:cxnSpLocks/>
              <a:stCxn id="370" idx="6"/>
              <a:endCxn id="363" idx="2"/>
            </p:cNvCxnSpPr>
            <p:nvPr/>
          </p:nvCxnSpPr>
          <p:spPr>
            <a:xfrm flipH="1">
              <a:off x="4125820" y="1554498"/>
              <a:ext cx="2805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" name="Google Shape;217;p14">
              <a:extLst>
                <a:ext uri="{FF2B5EF4-FFF2-40B4-BE49-F238E27FC236}">
                  <a16:creationId xmlns:a16="http://schemas.microsoft.com/office/drawing/2014/main" id="{FE0129FD-148A-2740-A3D7-8D61B0AEC1AC}"/>
                </a:ext>
              </a:extLst>
            </p:cNvPr>
            <p:cNvCxnSpPr>
              <a:cxnSpLocks/>
              <a:stCxn id="370" idx="6"/>
              <a:endCxn id="364" idx="2"/>
            </p:cNvCxnSpPr>
            <p:nvPr/>
          </p:nvCxnSpPr>
          <p:spPr>
            <a:xfrm flipH="1">
              <a:off x="3845620" y="1554498"/>
              <a:ext cx="5607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218;p14">
              <a:extLst>
                <a:ext uri="{FF2B5EF4-FFF2-40B4-BE49-F238E27FC236}">
                  <a16:creationId xmlns:a16="http://schemas.microsoft.com/office/drawing/2014/main" id="{0CC375D1-1BDC-2E45-9CC9-4061350368AF}"/>
                </a:ext>
              </a:extLst>
            </p:cNvPr>
            <p:cNvCxnSpPr>
              <a:cxnSpLocks/>
              <a:stCxn id="370" idx="6"/>
              <a:endCxn id="365" idx="2"/>
            </p:cNvCxnSpPr>
            <p:nvPr/>
          </p:nvCxnSpPr>
          <p:spPr>
            <a:xfrm flipH="1">
              <a:off x="3565120" y="1554498"/>
              <a:ext cx="841200" cy="332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2" name="Google Shape;219;p14">
              <a:extLst>
                <a:ext uri="{FF2B5EF4-FFF2-40B4-BE49-F238E27FC236}">
                  <a16:creationId xmlns:a16="http://schemas.microsoft.com/office/drawing/2014/main" id="{139E3ADE-6040-2D4D-AD44-2BE51285BB8D}"/>
                </a:ext>
              </a:extLst>
            </p:cNvPr>
            <p:cNvCxnSpPr>
              <a:cxnSpLocks/>
              <a:stCxn id="361" idx="6"/>
            </p:cNvCxnSpPr>
            <p:nvPr/>
          </p:nvCxnSpPr>
          <p:spPr>
            <a:xfrm>
              <a:off x="2422880" y="2125272"/>
              <a:ext cx="262200" cy="183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3" name="Google Shape;220;p14">
              <a:extLst>
                <a:ext uri="{FF2B5EF4-FFF2-40B4-BE49-F238E27FC236}">
                  <a16:creationId xmlns:a16="http://schemas.microsoft.com/office/drawing/2014/main" id="{9E249910-E113-AF46-AD0E-37762E108B35}"/>
                </a:ext>
              </a:extLst>
            </p:cNvPr>
            <p:cNvCxnSpPr>
              <a:cxnSpLocks/>
              <a:stCxn id="361" idx="6"/>
            </p:cNvCxnSpPr>
            <p:nvPr/>
          </p:nvCxnSpPr>
          <p:spPr>
            <a:xfrm>
              <a:off x="2422880" y="2125273"/>
              <a:ext cx="588399" cy="19135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4" name="Google Shape;221;p14">
              <a:extLst>
                <a:ext uri="{FF2B5EF4-FFF2-40B4-BE49-F238E27FC236}">
                  <a16:creationId xmlns:a16="http://schemas.microsoft.com/office/drawing/2014/main" id="{4EA332BC-B1DD-7E42-9FEE-578F9D0971AC}"/>
                </a:ext>
              </a:extLst>
            </p:cNvPr>
            <p:cNvCxnSpPr>
              <a:cxnSpLocks/>
            </p:cNvCxnSpPr>
            <p:nvPr/>
          </p:nvCxnSpPr>
          <p:spPr>
            <a:xfrm>
              <a:off x="2685174" y="2308772"/>
              <a:ext cx="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5" name="Google Shape;222;p14">
              <a:extLst>
                <a:ext uri="{FF2B5EF4-FFF2-40B4-BE49-F238E27FC236}">
                  <a16:creationId xmlns:a16="http://schemas.microsoft.com/office/drawing/2014/main" id="{047B1931-1517-2A40-9825-A30E6147DA2C}"/>
                </a:ext>
              </a:extLst>
            </p:cNvPr>
            <p:cNvCxnSpPr>
              <a:cxnSpLocks/>
              <a:stCxn id="360" idx="6"/>
            </p:cNvCxnSpPr>
            <p:nvPr/>
          </p:nvCxnSpPr>
          <p:spPr>
            <a:xfrm>
              <a:off x="2703254" y="2125272"/>
              <a:ext cx="291600" cy="180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6" name="Google Shape;223;p14">
              <a:extLst>
                <a:ext uri="{FF2B5EF4-FFF2-40B4-BE49-F238E27FC236}">
                  <a16:creationId xmlns:a16="http://schemas.microsoft.com/office/drawing/2014/main" id="{2D5A1B4B-62CB-F748-A75E-D9E0BC3D3B6E}"/>
                </a:ext>
              </a:extLst>
            </p:cNvPr>
            <p:cNvCxnSpPr>
              <a:cxnSpLocks/>
              <a:stCxn id="359" idx="6"/>
            </p:cNvCxnSpPr>
            <p:nvPr/>
          </p:nvCxnSpPr>
          <p:spPr>
            <a:xfrm flipH="1">
              <a:off x="2685128" y="2125272"/>
              <a:ext cx="298500" cy="183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224;p14">
              <a:extLst>
                <a:ext uri="{FF2B5EF4-FFF2-40B4-BE49-F238E27FC236}">
                  <a16:creationId xmlns:a16="http://schemas.microsoft.com/office/drawing/2014/main" id="{8F600BC8-B0EA-7442-A966-971F9DEDD11B}"/>
                </a:ext>
              </a:extLst>
            </p:cNvPr>
            <p:cNvCxnSpPr>
              <a:cxnSpLocks/>
              <a:stCxn id="359" idx="6"/>
            </p:cNvCxnSpPr>
            <p:nvPr/>
          </p:nvCxnSpPr>
          <p:spPr>
            <a:xfrm>
              <a:off x="2983628" y="2125272"/>
              <a:ext cx="11400" cy="180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225;p14">
              <a:extLst>
                <a:ext uri="{FF2B5EF4-FFF2-40B4-BE49-F238E27FC236}">
                  <a16:creationId xmlns:a16="http://schemas.microsoft.com/office/drawing/2014/main" id="{4542E459-E2F4-A642-A21E-C4968DE0CE2C}"/>
                </a:ext>
              </a:extLst>
            </p:cNvPr>
            <p:cNvCxnSpPr>
              <a:cxnSpLocks/>
              <a:stCxn id="362" idx="6"/>
            </p:cNvCxnSpPr>
            <p:nvPr/>
          </p:nvCxnSpPr>
          <p:spPr>
            <a:xfrm flipH="1">
              <a:off x="2685302" y="2125272"/>
              <a:ext cx="578700" cy="183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9" name="Google Shape;226;p14">
              <a:extLst>
                <a:ext uri="{FF2B5EF4-FFF2-40B4-BE49-F238E27FC236}">
                  <a16:creationId xmlns:a16="http://schemas.microsoft.com/office/drawing/2014/main" id="{766C6AFF-4FBF-D34B-B80F-22CED4210D91}"/>
                </a:ext>
              </a:extLst>
            </p:cNvPr>
            <p:cNvCxnSpPr>
              <a:cxnSpLocks/>
              <a:stCxn id="362" idx="6"/>
            </p:cNvCxnSpPr>
            <p:nvPr/>
          </p:nvCxnSpPr>
          <p:spPr>
            <a:xfrm flipH="1">
              <a:off x="2994902" y="2125272"/>
              <a:ext cx="269100" cy="180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0" name="Google Shape;227;p14">
              <a:extLst>
                <a:ext uri="{FF2B5EF4-FFF2-40B4-BE49-F238E27FC236}">
                  <a16:creationId xmlns:a16="http://schemas.microsoft.com/office/drawing/2014/main" id="{7A845E36-D480-7646-9DB3-7EF1E51CF096}"/>
                </a:ext>
              </a:extLst>
            </p:cNvPr>
            <p:cNvCxnSpPr>
              <a:cxnSpLocks/>
              <a:stCxn id="360" idx="6"/>
            </p:cNvCxnSpPr>
            <p:nvPr/>
          </p:nvCxnSpPr>
          <p:spPr>
            <a:xfrm flipH="1">
              <a:off x="2685254" y="2125272"/>
              <a:ext cx="18000" cy="183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1" name="Google Shape;228;p14">
              <a:extLst>
                <a:ext uri="{FF2B5EF4-FFF2-40B4-BE49-F238E27FC236}">
                  <a16:creationId xmlns:a16="http://schemas.microsoft.com/office/drawing/2014/main" id="{84B6B566-B37B-3A4E-9938-BDFF46DEEB9F}"/>
                </a:ext>
              </a:extLst>
            </p:cNvPr>
            <p:cNvCxnSpPr>
              <a:cxnSpLocks/>
              <a:stCxn id="365" idx="6"/>
            </p:cNvCxnSpPr>
            <p:nvPr/>
          </p:nvCxnSpPr>
          <p:spPr>
            <a:xfrm>
              <a:off x="3565197" y="2125272"/>
              <a:ext cx="263100" cy="165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2" name="Google Shape;229;p14">
              <a:extLst>
                <a:ext uri="{FF2B5EF4-FFF2-40B4-BE49-F238E27FC236}">
                  <a16:creationId xmlns:a16="http://schemas.microsoft.com/office/drawing/2014/main" id="{40C44E7C-4784-9340-BDA4-FB5E847CDFD6}"/>
                </a:ext>
              </a:extLst>
            </p:cNvPr>
            <p:cNvCxnSpPr>
              <a:cxnSpLocks/>
              <a:stCxn id="365" idx="6"/>
            </p:cNvCxnSpPr>
            <p:nvPr/>
          </p:nvCxnSpPr>
          <p:spPr>
            <a:xfrm>
              <a:off x="3565197" y="2125272"/>
              <a:ext cx="572700" cy="163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3" name="Google Shape;230;p14">
              <a:extLst>
                <a:ext uri="{FF2B5EF4-FFF2-40B4-BE49-F238E27FC236}">
                  <a16:creationId xmlns:a16="http://schemas.microsoft.com/office/drawing/2014/main" id="{FD6F0439-B6C5-9C42-9DA9-F78089AB73DF}"/>
                </a:ext>
              </a:extLst>
            </p:cNvPr>
            <p:cNvCxnSpPr>
              <a:cxnSpLocks/>
              <a:stCxn id="364" idx="6"/>
            </p:cNvCxnSpPr>
            <p:nvPr/>
          </p:nvCxnSpPr>
          <p:spPr>
            <a:xfrm flipH="1">
              <a:off x="3828171" y="2125272"/>
              <a:ext cx="17400" cy="165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4" name="Google Shape;231;p14">
              <a:extLst>
                <a:ext uri="{FF2B5EF4-FFF2-40B4-BE49-F238E27FC236}">
                  <a16:creationId xmlns:a16="http://schemas.microsoft.com/office/drawing/2014/main" id="{00C88543-35BF-A64C-97AE-C05736FE26C1}"/>
                </a:ext>
              </a:extLst>
            </p:cNvPr>
            <p:cNvCxnSpPr>
              <a:cxnSpLocks/>
              <a:stCxn id="363" idx="6"/>
            </p:cNvCxnSpPr>
            <p:nvPr/>
          </p:nvCxnSpPr>
          <p:spPr>
            <a:xfrm flipH="1">
              <a:off x="3828045" y="2125272"/>
              <a:ext cx="297900" cy="165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5" name="Google Shape;232;p14">
              <a:extLst>
                <a:ext uri="{FF2B5EF4-FFF2-40B4-BE49-F238E27FC236}">
                  <a16:creationId xmlns:a16="http://schemas.microsoft.com/office/drawing/2014/main" id="{F3778E19-FBC6-3D4B-AE40-17A7D482CB9A}"/>
                </a:ext>
              </a:extLst>
            </p:cNvPr>
            <p:cNvCxnSpPr>
              <a:cxnSpLocks/>
              <a:stCxn id="364" idx="6"/>
            </p:cNvCxnSpPr>
            <p:nvPr/>
          </p:nvCxnSpPr>
          <p:spPr>
            <a:xfrm>
              <a:off x="3845571" y="2125272"/>
              <a:ext cx="292200" cy="163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6" name="Google Shape;233;p14">
              <a:extLst>
                <a:ext uri="{FF2B5EF4-FFF2-40B4-BE49-F238E27FC236}">
                  <a16:creationId xmlns:a16="http://schemas.microsoft.com/office/drawing/2014/main" id="{98C30630-DE4F-5945-BFE9-A2FD4C03B1D1}"/>
                </a:ext>
              </a:extLst>
            </p:cNvPr>
            <p:cNvCxnSpPr>
              <a:cxnSpLocks/>
              <a:stCxn id="363" idx="6"/>
            </p:cNvCxnSpPr>
            <p:nvPr/>
          </p:nvCxnSpPr>
          <p:spPr>
            <a:xfrm>
              <a:off x="4125945" y="2125272"/>
              <a:ext cx="12000" cy="163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7" name="Google Shape;234;p14">
              <a:extLst>
                <a:ext uri="{FF2B5EF4-FFF2-40B4-BE49-F238E27FC236}">
                  <a16:creationId xmlns:a16="http://schemas.microsoft.com/office/drawing/2014/main" id="{D82B0FE6-F897-0F4D-AE3B-875EE3F09F0E}"/>
                </a:ext>
              </a:extLst>
            </p:cNvPr>
            <p:cNvCxnSpPr>
              <a:cxnSpLocks/>
              <a:stCxn id="366" idx="6"/>
            </p:cNvCxnSpPr>
            <p:nvPr/>
          </p:nvCxnSpPr>
          <p:spPr>
            <a:xfrm flipH="1">
              <a:off x="3828219" y="2125272"/>
              <a:ext cx="578100" cy="165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8" name="Google Shape;235;p14">
              <a:extLst>
                <a:ext uri="{FF2B5EF4-FFF2-40B4-BE49-F238E27FC236}">
                  <a16:creationId xmlns:a16="http://schemas.microsoft.com/office/drawing/2014/main" id="{96C6EC89-14B2-7341-B822-16BD9943C414}"/>
                </a:ext>
              </a:extLst>
            </p:cNvPr>
            <p:cNvCxnSpPr>
              <a:cxnSpLocks/>
              <a:stCxn id="366" idx="6"/>
            </p:cNvCxnSpPr>
            <p:nvPr/>
          </p:nvCxnSpPr>
          <p:spPr>
            <a:xfrm flipH="1">
              <a:off x="4137819" y="2125272"/>
              <a:ext cx="268500" cy="163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9" name="Google Shape;236;p14">
              <a:extLst>
                <a:ext uri="{FF2B5EF4-FFF2-40B4-BE49-F238E27FC236}">
                  <a16:creationId xmlns:a16="http://schemas.microsoft.com/office/drawing/2014/main" id="{05362C98-724D-944C-A688-1F3B34A5E1C9}"/>
                </a:ext>
              </a:extLst>
            </p:cNvPr>
            <p:cNvCxnSpPr>
              <a:cxnSpLocks/>
              <a:endCxn id="373" idx="2"/>
            </p:cNvCxnSpPr>
            <p:nvPr/>
          </p:nvCxnSpPr>
          <p:spPr>
            <a:xfrm>
              <a:off x="2685024" y="2541572"/>
              <a:ext cx="298604" cy="22391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" name="Google Shape;237;p14">
              <a:extLst>
                <a:ext uri="{FF2B5EF4-FFF2-40B4-BE49-F238E27FC236}">
                  <a16:creationId xmlns:a16="http://schemas.microsoft.com/office/drawing/2014/main" id="{D6871593-BB26-584E-B32C-27E15903972A}"/>
                </a:ext>
              </a:extLst>
            </p:cNvPr>
            <p:cNvCxnSpPr>
              <a:cxnSpLocks/>
              <a:endCxn id="373" idx="2"/>
            </p:cNvCxnSpPr>
            <p:nvPr/>
          </p:nvCxnSpPr>
          <p:spPr>
            <a:xfrm flipH="1">
              <a:off x="2983629" y="2538907"/>
              <a:ext cx="11131" cy="22657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1" name="Google Shape;238;p14">
              <a:extLst>
                <a:ext uri="{FF2B5EF4-FFF2-40B4-BE49-F238E27FC236}">
                  <a16:creationId xmlns:a16="http://schemas.microsoft.com/office/drawing/2014/main" id="{376BCB3F-55D1-944D-A200-B6ED4FDE8657}"/>
                </a:ext>
              </a:extLst>
            </p:cNvPr>
            <p:cNvCxnSpPr>
              <a:cxnSpLocks/>
              <a:endCxn id="372" idx="2"/>
            </p:cNvCxnSpPr>
            <p:nvPr/>
          </p:nvCxnSpPr>
          <p:spPr>
            <a:xfrm>
              <a:off x="2685024" y="2541572"/>
              <a:ext cx="578978" cy="22391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" name="Google Shape;239;p14">
              <a:extLst>
                <a:ext uri="{FF2B5EF4-FFF2-40B4-BE49-F238E27FC236}">
                  <a16:creationId xmlns:a16="http://schemas.microsoft.com/office/drawing/2014/main" id="{22502ABC-04B6-DF48-AE5C-58A1D383AFC8}"/>
                </a:ext>
              </a:extLst>
            </p:cNvPr>
            <p:cNvCxnSpPr>
              <a:cxnSpLocks/>
              <a:endCxn id="371" idx="2"/>
            </p:cNvCxnSpPr>
            <p:nvPr/>
          </p:nvCxnSpPr>
          <p:spPr>
            <a:xfrm>
              <a:off x="2685024" y="2541572"/>
              <a:ext cx="859352" cy="22391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3" name="Google Shape;240;p14">
              <a:extLst>
                <a:ext uri="{FF2B5EF4-FFF2-40B4-BE49-F238E27FC236}">
                  <a16:creationId xmlns:a16="http://schemas.microsoft.com/office/drawing/2014/main" id="{4A8207CB-7E03-2046-96E3-06C07BA71C39}"/>
                </a:ext>
              </a:extLst>
            </p:cNvPr>
            <p:cNvCxnSpPr>
              <a:cxnSpLocks/>
              <a:endCxn id="374" idx="2"/>
            </p:cNvCxnSpPr>
            <p:nvPr/>
          </p:nvCxnSpPr>
          <p:spPr>
            <a:xfrm>
              <a:off x="2685024" y="2541572"/>
              <a:ext cx="1139725" cy="22390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4" name="Google Shape;241;p14">
              <a:extLst>
                <a:ext uri="{FF2B5EF4-FFF2-40B4-BE49-F238E27FC236}">
                  <a16:creationId xmlns:a16="http://schemas.microsoft.com/office/drawing/2014/main" id="{D6915577-9BE2-D540-B728-FA6B77D75160}"/>
                </a:ext>
              </a:extLst>
            </p:cNvPr>
            <p:cNvCxnSpPr>
              <a:cxnSpLocks/>
              <a:endCxn id="372" idx="2"/>
            </p:cNvCxnSpPr>
            <p:nvPr/>
          </p:nvCxnSpPr>
          <p:spPr>
            <a:xfrm>
              <a:off x="2994760" y="2538907"/>
              <a:ext cx="269242" cy="22657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242;p14">
              <a:extLst>
                <a:ext uri="{FF2B5EF4-FFF2-40B4-BE49-F238E27FC236}">
                  <a16:creationId xmlns:a16="http://schemas.microsoft.com/office/drawing/2014/main" id="{3902B101-840E-094D-9F47-929999FB2BDA}"/>
                </a:ext>
              </a:extLst>
            </p:cNvPr>
            <p:cNvCxnSpPr>
              <a:cxnSpLocks/>
              <a:endCxn id="371" idx="2"/>
            </p:cNvCxnSpPr>
            <p:nvPr/>
          </p:nvCxnSpPr>
          <p:spPr>
            <a:xfrm>
              <a:off x="2994760" y="2538907"/>
              <a:ext cx="549616" cy="22657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243;p14">
              <a:extLst>
                <a:ext uri="{FF2B5EF4-FFF2-40B4-BE49-F238E27FC236}">
                  <a16:creationId xmlns:a16="http://schemas.microsoft.com/office/drawing/2014/main" id="{ACF36763-F87C-AC45-BD51-DB3DD208DA9B}"/>
                </a:ext>
              </a:extLst>
            </p:cNvPr>
            <p:cNvCxnSpPr>
              <a:cxnSpLocks/>
              <a:endCxn id="374" idx="2"/>
            </p:cNvCxnSpPr>
            <p:nvPr/>
          </p:nvCxnSpPr>
          <p:spPr>
            <a:xfrm>
              <a:off x="2994760" y="2538907"/>
              <a:ext cx="829989" cy="22657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244;p14">
              <a:extLst>
                <a:ext uri="{FF2B5EF4-FFF2-40B4-BE49-F238E27FC236}">
                  <a16:creationId xmlns:a16="http://schemas.microsoft.com/office/drawing/2014/main" id="{E7DE8E21-728B-9E40-99D6-DEC6E74FDD64}"/>
                </a:ext>
              </a:extLst>
            </p:cNvPr>
            <p:cNvCxnSpPr>
              <a:cxnSpLocks/>
              <a:endCxn id="373" idx="2"/>
            </p:cNvCxnSpPr>
            <p:nvPr/>
          </p:nvCxnSpPr>
          <p:spPr>
            <a:xfrm flipH="1">
              <a:off x="2983629" y="2523945"/>
              <a:ext cx="844382" cy="24153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245;p14">
              <a:extLst>
                <a:ext uri="{FF2B5EF4-FFF2-40B4-BE49-F238E27FC236}">
                  <a16:creationId xmlns:a16="http://schemas.microsoft.com/office/drawing/2014/main" id="{47125562-BA89-C347-AA27-4986BD33FBBB}"/>
                </a:ext>
              </a:extLst>
            </p:cNvPr>
            <p:cNvCxnSpPr>
              <a:cxnSpLocks/>
              <a:endCxn id="372" idx="2"/>
            </p:cNvCxnSpPr>
            <p:nvPr/>
          </p:nvCxnSpPr>
          <p:spPr>
            <a:xfrm flipH="1">
              <a:off x="3264002" y="2523945"/>
              <a:ext cx="564008" cy="24153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246;p14">
              <a:extLst>
                <a:ext uri="{FF2B5EF4-FFF2-40B4-BE49-F238E27FC236}">
                  <a16:creationId xmlns:a16="http://schemas.microsoft.com/office/drawing/2014/main" id="{EED168BC-C577-234A-A674-30C7D57C6A7C}"/>
                </a:ext>
              </a:extLst>
            </p:cNvPr>
            <p:cNvCxnSpPr>
              <a:cxnSpLocks/>
              <a:endCxn id="371" idx="2"/>
            </p:cNvCxnSpPr>
            <p:nvPr/>
          </p:nvCxnSpPr>
          <p:spPr>
            <a:xfrm flipH="1">
              <a:off x="3544376" y="2523945"/>
              <a:ext cx="283635" cy="24153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247;p14">
              <a:extLst>
                <a:ext uri="{FF2B5EF4-FFF2-40B4-BE49-F238E27FC236}">
                  <a16:creationId xmlns:a16="http://schemas.microsoft.com/office/drawing/2014/main" id="{0BB7DA15-8A18-8140-B313-D7E679F43A2B}"/>
                </a:ext>
              </a:extLst>
            </p:cNvPr>
            <p:cNvCxnSpPr>
              <a:cxnSpLocks/>
              <a:endCxn id="374" idx="2"/>
            </p:cNvCxnSpPr>
            <p:nvPr/>
          </p:nvCxnSpPr>
          <p:spPr>
            <a:xfrm flipH="1">
              <a:off x="3824750" y="2523945"/>
              <a:ext cx="3261" cy="24153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248;p14">
              <a:extLst>
                <a:ext uri="{FF2B5EF4-FFF2-40B4-BE49-F238E27FC236}">
                  <a16:creationId xmlns:a16="http://schemas.microsoft.com/office/drawing/2014/main" id="{87E868CF-A674-D946-BCB2-FB68339AEA4F}"/>
                </a:ext>
              </a:extLst>
            </p:cNvPr>
            <p:cNvCxnSpPr>
              <a:cxnSpLocks/>
              <a:endCxn id="373" idx="2"/>
            </p:cNvCxnSpPr>
            <p:nvPr/>
          </p:nvCxnSpPr>
          <p:spPr>
            <a:xfrm flipH="1">
              <a:off x="2983629" y="2521279"/>
              <a:ext cx="1154117" cy="24420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249;p14">
              <a:extLst>
                <a:ext uri="{FF2B5EF4-FFF2-40B4-BE49-F238E27FC236}">
                  <a16:creationId xmlns:a16="http://schemas.microsoft.com/office/drawing/2014/main" id="{A623FE48-4DF9-6C4C-A96B-D61CB201FF8B}"/>
                </a:ext>
              </a:extLst>
            </p:cNvPr>
            <p:cNvCxnSpPr>
              <a:cxnSpLocks/>
              <a:endCxn id="372" idx="3"/>
            </p:cNvCxnSpPr>
            <p:nvPr/>
          </p:nvCxnSpPr>
          <p:spPr>
            <a:xfrm flipH="1">
              <a:off x="3181338" y="2521279"/>
              <a:ext cx="956408" cy="27908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3" name="Google Shape;250;p14">
              <a:extLst>
                <a:ext uri="{FF2B5EF4-FFF2-40B4-BE49-F238E27FC236}">
                  <a16:creationId xmlns:a16="http://schemas.microsoft.com/office/drawing/2014/main" id="{27B1B998-90D4-874C-9EA4-DE5E96BB7D61}"/>
                </a:ext>
              </a:extLst>
            </p:cNvPr>
            <p:cNvCxnSpPr>
              <a:cxnSpLocks/>
              <a:endCxn id="371" idx="2"/>
            </p:cNvCxnSpPr>
            <p:nvPr/>
          </p:nvCxnSpPr>
          <p:spPr>
            <a:xfrm flipH="1">
              <a:off x="3544376" y="2521279"/>
              <a:ext cx="593370" cy="244204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4" name="Google Shape;251;p14">
              <a:extLst>
                <a:ext uri="{FF2B5EF4-FFF2-40B4-BE49-F238E27FC236}">
                  <a16:creationId xmlns:a16="http://schemas.microsoft.com/office/drawing/2014/main" id="{7D316BAE-AD1F-6D40-BC6F-B3D7A2C9080F}"/>
                </a:ext>
              </a:extLst>
            </p:cNvPr>
            <p:cNvCxnSpPr>
              <a:cxnSpLocks/>
              <a:endCxn id="374" idx="2"/>
            </p:cNvCxnSpPr>
            <p:nvPr/>
          </p:nvCxnSpPr>
          <p:spPr>
            <a:xfrm flipH="1">
              <a:off x="3824750" y="2521279"/>
              <a:ext cx="312996" cy="24420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5" name="Google Shape;252;p14">
              <a:extLst>
                <a:ext uri="{FF2B5EF4-FFF2-40B4-BE49-F238E27FC236}">
                  <a16:creationId xmlns:a16="http://schemas.microsoft.com/office/drawing/2014/main" id="{7B2C2C7D-BD99-7147-A9D3-A0B075382CEE}"/>
                </a:ext>
              </a:extLst>
            </p:cNvPr>
            <p:cNvCxnSpPr>
              <a:cxnSpLocks/>
              <a:stCxn id="373" idx="6"/>
            </p:cNvCxnSpPr>
            <p:nvPr/>
          </p:nvCxnSpPr>
          <p:spPr>
            <a:xfrm>
              <a:off x="2983628" y="3003673"/>
              <a:ext cx="382800" cy="26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6" name="Google Shape;253;p14">
              <a:extLst>
                <a:ext uri="{FF2B5EF4-FFF2-40B4-BE49-F238E27FC236}">
                  <a16:creationId xmlns:a16="http://schemas.microsoft.com/office/drawing/2014/main" id="{38266C06-055D-0742-A180-612D5D0249D8}"/>
                </a:ext>
              </a:extLst>
            </p:cNvPr>
            <p:cNvCxnSpPr>
              <a:cxnSpLocks/>
              <a:stCxn id="372" idx="6"/>
            </p:cNvCxnSpPr>
            <p:nvPr/>
          </p:nvCxnSpPr>
          <p:spPr>
            <a:xfrm>
              <a:off x="3264002" y="3003673"/>
              <a:ext cx="102600" cy="26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7" name="Google Shape;254;p14">
              <a:extLst>
                <a:ext uri="{FF2B5EF4-FFF2-40B4-BE49-F238E27FC236}">
                  <a16:creationId xmlns:a16="http://schemas.microsoft.com/office/drawing/2014/main" id="{A9565E95-EDCE-9D4B-8F25-F4377FB471C4}"/>
                </a:ext>
              </a:extLst>
            </p:cNvPr>
            <p:cNvCxnSpPr>
              <a:cxnSpLocks/>
              <a:stCxn id="371" idx="6"/>
            </p:cNvCxnSpPr>
            <p:nvPr/>
          </p:nvCxnSpPr>
          <p:spPr>
            <a:xfrm flipH="1">
              <a:off x="3366476" y="3003673"/>
              <a:ext cx="177900" cy="26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8" name="Google Shape;255;p14">
              <a:extLst>
                <a:ext uri="{FF2B5EF4-FFF2-40B4-BE49-F238E27FC236}">
                  <a16:creationId xmlns:a16="http://schemas.microsoft.com/office/drawing/2014/main" id="{ED7D7355-C0E4-CD42-8BC8-ABD3512B9791}"/>
                </a:ext>
              </a:extLst>
            </p:cNvPr>
            <p:cNvCxnSpPr>
              <a:cxnSpLocks/>
              <a:stCxn id="374" idx="6"/>
            </p:cNvCxnSpPr>
            <p:nvPr/>
          </p:nvCxnSpPr>
          <p:spPr>
            <a:xfrm flipH="1">
              <a:off x="3366351" y="3003673"/>
              <a:ext cx="458400" cy="26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449856B-B129-4748-9729-7FED27460949}"/>
              </a:ext>
            </a:extLst>
          </p:cNvPr>
          <p:cNvSpPr txBox="1"/>
          <p:nvPr/>
        </p:nvSpPr>
        <p:spPr>
          <a:xfrm>
            <a:off x="265445" y="3632500"/>
            <a:ext cx="739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Background feature space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0A6C3-CD73-D842-B988-81A8E3495113}"/>
              </a:ext>
            </a:extLst>
          </p:cNvPr>
          <p:cNvSpPr txBox="1"/>
          <p:nvPr/>
        </p:nvSpPr>
        <p:spPr>
          <a:xfrm>
            <a:off x="2120224" y="3653799"/>
            <a:ext cx="739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Salient feature space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71B747-D29F-EB43-8B44-82FD4F278A26}"/>
              </a:ext>
            </a:extLst>
          </p:cNvPr>
          <p:cNvSpPr txBox="1"/>
          <p:nvPr/>
        </p:nvSpPr>
        <p:spPr>
          <a:xfrm>
            <a:off x="2177568" y="3094952"/>
            <a:ext cx="7390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Conv.</a:t>
            </a:r>
          </a:p>
          <a:p>
            <a:pPr algn="ctr"/>
            <a:r>
              <a:rPr lang="en-US" sz="800" dirty="0"/>
              <a:t>Encoders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A297EB-3E5A-E241-8AE9-4AFA8B2AE8D9}"/>
              </a:ext>
            </a:extLst>
          </p:cNvPr>
          <p:cNvSpPr txBox="1"/>
          <p:nvPr/>
        </p:nvSpPr>
        <p:spPr>
          <a:xfrm>
            <a:off x="230041" y="3027774"/>
            <a:ext cx="7390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Conv.</a:t>
            </a:r>
          </a:p>
          <a:p>
            <a:pPr algn="ctr"/>
            <a:r>
              <a:rPr lang="en-US" sz="800" dirty="0"/>
              <a:t>Encoders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EA6980-FB00-784A-AFFC-77E6DF85C5C4}"/>
              </a:ext>
            </a:extLst>
          </p:cNvPr>
          <p:cNvSpPr txBox="1"/>
          <p:nvPr/>
        </p:nvSpPr>
        <p:spPr>
          <a:xfrm>
            <a:off x="1816306" y="4164626"/>
            <a:ext cx="7390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Shared decoder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29D3EE-8B40-184A-9179-BA83F381D7B2}"/>
              </a:ext>
            </a:extLst>
          </p:cNvPr>
          <p:cNvSpPr txBox="1"/>
          <p:nvPr/>
        </p:nvSpPr>
        <p:spPr>
          <a:xfrm>
            <a:off x="274290" y="4422111"/>
            <a:ext cx="1060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Image reconstruction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125503-2B0F-7447-B6B2-299D8BF8A4BB}"/>
              </a:ext>
            </a:extLst>
          </p:cNvPr>
          <p:cNvSpPr txBox="1"/>
          <p:nvPr/>
        </p:nvSpPr>
        <p:spPr>
          <a:xfrm>
            <a:off x="426480" y="2632388"/>
            <a:ext cx="7057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Image input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2F2EF99-B3E2-E644-80B2-83E8446652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3044" y="2150944"/>
            <a:ext cx="1029332" cy="102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0DA196F-3261-EE44-A128-2BAA5E2306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0008" y="2150944"/>
            <a:ext cx="1029332" cy="102933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3428396-1BE2-4144-8F1F-87E786DEBD9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50963"/>
          <a:stretch/>
        </p:blipFill>
        <p:spPr>
          <a:xfrm>
            <a:off x="2842343" y="3479556"/>
            <a:ext cx="1044626" cy="106513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75F8C1F-9672-1B4D-AA39-81F1803E55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8170"/>
          <a:stretch/>
        </p:blipFill>
        <p:spPr>
          <a:xfrm>
            <a:off x="4169073" y="3488079"/>
            <a:ext cx="1104121" cy="106513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F73F6A4-C329-4D4B-A11F-153B0877565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7090" t="10537" r="35724" b="39"/>
          <a:stretch/>
        </p:blipFill>
        <p:spPr>
          <a:xfrm>
            <a:off x="4407309" y="4821989"/>
            <a:ext cx="594964" cy="65234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2A67103-239C-0544-95DE-332C3C8321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33006" y="5671082"/>
            <a:ext cx="2547788" cy="84926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DDE2D04-64B7-D44E-BBAE-B8F49FF16018}"/>
              </a:ext>
            </a:extLst>
          </p:cNvPr>
          <p:cNvSpPr txBox="1"/>
          <p:nvPr/>
        </p:nvSpPr>
        <p:spPr>
          <a:xfrm>
            <a:off x="1176002" y="516172"/>
            <a:ext cx="339580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Contrastive learning of salient features</a:t>
            </a:r>
          </a:p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A4DA83-AA26-054D-8138-FA9F36F226C4}"/>
              </a:ext>
            </a:extLst>
          </p:cNvPr>
          <p:cNvSpPr txBox="1"/>
          <p:nvPr/>
        </p:nvSpPr>
        <p:spPr>
          <a:xfrm>
            <a:off x="1608894" y="894078"/>
            <a:ext cx="1223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Input data: Background (BG) and Salient (SL) images </a:t>
            </a:r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D95ECD70-615D-C24B-BC59-9AFD466502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0481" y="902495"/>
            <a:ext cx="1248449" cy="1248449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37460EDB-9ACD-7942-BBE9-1A5D9E489429}"/>
              </a:ext>
            </a:extLst>
          </p:cNvPr>
          <p:cNvSpPr/>
          <p:nvPr/>
        </p:nvSpPr>
        <p:spPr>
          <a:xfrm>
            <a:off x="404938" y="910764"/>
            <a:ext cx="234951" cy="238125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810F321-15F0-8B43-A4FB-A1045D98667A}"/>
              </a:ext>
            </a:extLst>
          </p:cNvPr>
          <p:cNvSpPr/>
          <p:nvPr/>
        </p:nvSpPr>
        <p:spPr>
          <a:xfrm>
            <a:off x="652588" y="907589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41FFB78-8671-BE4C-A2EE-E44108155262}"/>
              </a:ext>
            </a:extLst>
          </p:cNvPr>
          <p:cNvSpPr/>
          <p:nvPr/>
        </p:nvSpPr>
        <p:spPr>
          <a:xfrm>
            <a:off x="1157900" y="907589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1D6E0E0-D218-994D-BB9E-32881490C440}"/>
              </a:ext>
            </a:extLst>
          </p:cNvPr>
          <p:cNvSpPr/>
          <p:nvPr/>
        </p:nvSpPr>
        <p:spPr>
          <a:xfrm>
            <a:off x="1402798" y="1159530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6D061C5-F639-BD4A-8CDD-7FB0BD479E12}"/>
              </a:ext>
            </a:extLst>
          </p:cNvPr>
          <p:cNvSpPr/>
          <p:nvPr/>
        </p:nvSpPr>
        <p:spPr>
          <a:xfrm>
            <a:off x="1158007" y="1406304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450628E-807E-6246-A5EE-2F03064F887A}"/>
              </a:ext>
            </a:extLst>
          </p:cNvPr>
          <p:cNvSpPr/>
          <p:nvPr/>
        </p:nvSpPr>
        <p:spPr>
          <a:xfrm>
            <a:off x="897229" y="1158833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1709EC8-3C1B-AA43-8B4A-46620F9376EA}"/>
              </a:ext>
            </a:extLst>
          </p:cNvPr>
          <p:cNvSpPr/>
          <p:nvPr/>
        </p:nvSpPr>
        <p:spPr>
          <a:xfrm>
            <a:off x="409494" y="1158833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C17CD55A-64F6-4644-8FC6-B7A095A6A23E}"/>
              </a:ext>
            </a:extLst>
          </p:cNvPr>
          <p:cNvSpPr/>
          <p:nvPr/>
        </p:nvSpPr>
        <p:spPr>
          <a:xfrm>
            <a:off x="648175" y="1403644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A7AF0CC-B724-DE43-8F60-D5FD807C3011}"/>
              </a:ext>
            </a:extLst>
          </p:cNvPr>
          <p:cNvSpPr/>
          <p:nvPr/>
        </p:nvSpPr>
        <p:spPr>
          <a:xfrm>
            <a:off x="897229" y="1654672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78FCA8D-5DA9-D142-8EA8-96E97329A92E}"/>
              </a:ext>
            </a:extLst>
          </p:cNvPr>
          <p:cNvSpPr/>
          <p:nvPr/>
        </p:nvSpPr>
        <p:spPr>
          <a:xfrm>
            <a:off x="1153922" y="1905760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0F343FD-7EC3-944D-B090-A8D767B87B35}"/>
              </a:ext>
            </a:extLst>
          </p:cNvPr>
          <p:cNvSpPr/>
          <p:nvPr/>
        </p:nvSpPr>
        <p:spPr>
          <a:xfrm>
            <a:off x="659568" y="1908922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B9BCC32E-BDA2-5E4B-B697-EF802EA4210F}"/>
              </a:ext>
            </a:extLst>
          </p:cNvPr>
          <p:cNvSpPr/>
          <p:nvPr/>
        </p:nvSpPr>
        <p:spPr>
          <a:xfrm>
            <a:off x="1402797" y="1658986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239A3B8-A879-7846-B16C-8C97EAADD8E6}"/>
              </a:ext>
            </a:extLst>
          </p:cNvPr>
          <p:cNvSpPr/>
          <p:nvPr/>
        </p:nvSpPr>
        <p:spPr>
          <a:xfrm>
            <a:off x="409494" y="1654671"/>
            <a:ext cx="234951" cy="238125"/>
          </a:xfrm>
          <a:prstGeom prst="rect">
            <a:avLst/>
          </a:prstGeom>
          <a:noFill/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A9AA346-76B1-0E45-B9D5-AD4AE306703E}"/>
              </a:ext>
            </a:extLst>
          </p:cNvPr>
          <p:cNvSpPr/>
          <p:nvPr/>
        </p:nvSpPr>
        <p:spPr>
          <a:xfrm>
            <a:off x="898881" y="907589"/>
            <a:ext cx="234951" cy="238125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5FC9BBC-B76B-254E-B5D4-06C0D39859B9}"/>
              </a:ext>
            </a:extLst>
          </p:cNvPr>
          <p:cNvSpPr/>
          <p:nvPr/>
        </p:nvSpPr>
        <p:spPr>
          <a:xfrm>
            <a:off x="1150013" y="1153391"/>
            <a:ext cx="234951" cy="238125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6D38FE3-418B-DD4F-88A8-DC17F6BD1B57}"/>
              </a:ext>
            </a:extLst>
          </p:cNvPr>
          <p:cNvSpPr/>
          <p:nvPr/>
        </p:nvSpPr>
        <p:spPr>
          <a:xfrm>
            <a:off x="1403979" y="912715"/>
            <a:ext cx="234951" cy="238125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63C271A-14C7-5D4D-B3F3-288F126EAC51}"/>
              </a:ext>
            </a:extLst>
          </p:cNvPr>
          <p:cNvSpPr/>
          <p:nvPr/>
        </p:nvSpPr>
        <p:spPr>
          <a:xfrm>
            <a:off x="658665" y="1161520"/>
            <a:ext cx="226166" cy="229222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9DA7F284-C1B7-8C41-BD45-7B42338610E9}"/>
              </a:ext>
            </a:extLst>
          </p:cNvPr>
          <p:cNvSpPr/>
          <p:nvPr/>
        </p:nvSpPr>
        <p:spPr>
          <a:xfrm>
            <a:off x="412130" y="1408095"/>
            <a:ext cx="226166" cy="229222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49BA3C0A-353C-F74D-B8FD-21C67E1A28DA}"/>
              </a:ext>
            </a:extLst>
          </p:cNvPr>
          <p:cNvSpPr/>
          <p:nvPr/>
        </p:nvSpPr>
        <p:spPr>
          <a:xfrm>
            <a:off x="896930" y="1409822"/>
            <a:ext cx="243889" cy="229222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003150F6-73B5-6343-8532-BBE4DC39F7FC}"/>
              </a:ext>
            </a:extLst>
          </p:cNvPr>
          <p:cNvSpPr/>
          <p:nvPr/>
        </p:nvSpPr>
        <p:spPr>
          <a:xfrm>
            <a:off x="1407189" y="1411194"/>
            <a:ext cx="226166" cy="229222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9BD3E730-8E08-2A4F-B123-5FF59F7014B7}"/>
              </a:ext>
            </a:extLst>
          </p:cNvPr>
          <p:cNvSpPr/>
          <p:nvPr/>
        </p:nvSpPr>
        <p:spPr>
          <a:xfrm>
            <a:off x="1157900" y="1658986"/>
            <a:ext cx="226166" cy="229222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A3F11E83-B19E-A540-AC01-2B10705EF13F}"/>
              </a:ext>
            </a:extLst>
          </p:cNvPr>
          <p:cNvSpPr/>
          <p:nvPr/>
        </p:nvSpPr>
        <p:spPr>
          <a:xfrm>
            <a:off x="660076" y="1658986"/>
            <a:ext cx="226166" cy="229222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DFE726D4-535C-D74F-BF9A-73A5C8A97080}"/>
              </a:ext>
            </a:extLst>
          </p:cNvPr>
          <p:cNvSpPr/>
          <p:nvPr/>
        </p:nvSpPr>
        <p:spPr>
          <a:xfrm>
            <a:off x="908481" y="1906404"/>
            <a:ext cx="226166" cy="229222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EDDFEF5-27C6-4348-8121-A3B4F84C8DFB}"/>
              </a:ext>
            </a:extLst>
          </p:cNvPr>
          <p:cNvSpPr/>
          <p:nvPr/>
        </p:nvSpPr>
        <p:spPr>
          <a:xfrm>
            <a:off x="406279" y="1906404"/>
            <a:ext cx="238165" cy="229222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45911198-B377-EB42-8DC2-652CEAAC5C34}"/>
              </a:ext>
            </a:extLst>
          </p:cNvPr>
          <p:cNvSpPr/>
          <p:nvPr/>
        </p:nvSpPr>
        <p:spPr>
          <a:xfrm>
            <a:off x="1401552" y="1912709"/>
            <a:ext cx="238165" cy="229222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0A46B4A-F03B-F144-A544-EDE4F22B1F0B}"/>
              </a:ext>
            </a:extLst>
          </p:cNvPr>
          <p:cNvSpPr/>
          <p:nvPr/>
        </p:nvSpPr>
        <p:spPr>
          <a:xfrm>
            <a:off x="1727143" y="1526007"/>
            <a:ext cx="163389" cy="165597"/>
          </a:xfrm>
          <a:prstGeom prst="rect">
            <a:avLst/>
          </a:prstGeom>
          <a:solidFill>
            <a:srgbClr val="4472C4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5E8D8FB-5960-9C43-AEBD-E5C3CDADF594}"/>
              </a:ext>
            </a:extLst>
          </p:cNvPr>
          <p:cNvSpPr/>
          <p:nvPr/>
        </p:nvSpPr>
        <p:spPr>
          <a:xfrm>
            <a:off x="1732123" y="1868453"/>
            <a:ext cx="163389" cy="165597"/>
          </a:xfrm>
          <a:prstGeom prst="rect">
            <a:avLst/>
          </a:prstGeom>
          <a:solidFill>
            <a:srgbClr val="93C47D"/>
          </a:solidFill>
          <a:ln>
            <a:solidFill>
              <a:srgbClr val="93C4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6DF852-E088-904B-A890-E131620273D5}"/>
              </a:ext>
            </a:extLst>
          </p:cNvPr>
          <p:cNvSpPr txBox="1"/>
          <p:nvPr/>
        </p:nvSpPr>
        <p:spPr>
          <a:xfrm>
            <a:off x="1942491" y="1451566"/>
            <a:ext cx="8191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BG image (IMAGENET)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69911A-CE88-0242-85D5-A193719EF569}"/>
              </a:ext>
            </a:extLst>
          </p:cNvPr>
          <p:cNvSpPr txBox="1"/>
          <p:nvPr/>
        </p:nvSpPr>
        <p:spPr>
          <a:xfrm>
            <a:off x="1794769" y="1825181"/>
            <a:ext cx="11218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SL image (IMAGENET+MNIST)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3936CDD9-E780-D045-9FAD-7D843EFAC2E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1902" t="40415" r="19741" b="40631"/>
          <a:stretch/>
        </p:blipFill>
        <p:spPr>
          <a:xfrm>
            <a:off x="1460803" y="2525519"/>
            <a:ext cx="338386" cy="34940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B80CE7B-0AF3-9840-BCA6-BC9148B0A3D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1902" t="40415" r="19741" b="40631"/>
          <a:stretch/>
        </p:blipFill>
        <p:spPr>
          <a:xfrm>
            <a:off x="1414408" y="4323262"/>
            <a:ext cx="338386" cy="349409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BA25E9B-2A63-EC49-A46F-28D69DD2A03D}"/>
              </a:ext>
            </a:extLst>
          </p:cNvPr>
          <p:cNvCxnSpPr>
            <a:cxnSpLocks/>
          </p:cNvCxnSpPr>
          <p:nvPr/>
        </p:nvCxnSpPr>
        <p:spPr>
          <a:xfrm flipH="1" flipV="1">
            <a:off x="2296391" y="3153895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CC2FC0E-5A07-2F45-867F-53CB5FCC0235}"/>
              </a:ext>
            </a:extLst>
          </p:cNvPr>
          <p:cNvCxnSpPr>
            <a:cxnSpLocks/>
          </p:cNvCxnSpPr>
          <p:nvPr/>
        </p:nvCxnSpPr>
        <p:spPr>
          <a:xfrm rot="19020000" flipH="1" flipV="1">
            <a:off x="2315552" y="3410222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64BB852-8A3E-BA46-82D8-3942EF849A8A}"/>
              </a:ext>
            </a:extLst>
          </p:cNvPr>
          <p:cNvCxnSpPr>
            <a:cxnSpLocks/>
          </p:cNvCxnSpPr>
          <p:nvPr/>
        </p:nvCxnSpPr>
        <p:spPr>
          <a:xfrm flipH="1" flipV="1">
            <a:off x="2156691" y="3760320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29D1C09-39DA-7D43-BB70-1DD8AFCF01C7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765650" y="3151235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AFB30D6-720C-2C46-833E-95A46E2D8DF0}"/>
              </a:ext>
            </a:extLst>
          </p:cNvPr>
          <p:cNvCxnSpPr>
            <a:cxnSpLocks/>
          </p:cNvCxnSpPr>
          <p:nvPr/>
        </p:nvCxnSpPr>
        <p:spPr>
          <a:xfrm rot="13260000" flipH="1" flipV="1">
            <a:off x="772243" y="3383023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AA60BFA-5221-A84A-B01D-ED671567A89C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952054" y="3767557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D9D31BE-AADD-F949-B1BD-D2662B74E3FD}"/>
              </a:ext>
            </a:extLst>
          </p:cNvPr>
          <p:cNvCxnSpPr>
            <a:cxnSpLocks/>
          </p:cNvCxnSpPr>
          <p:nvPr/>
        </p:nvCxnSpPr>
        <p:spPr>
          <a:xfrm rot="2700000" flipH="1" flipV="1">
            <a:off x="1898650" y="4168650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EB3FA08-B1E8-E74C-998C-2B5905EAB562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1133900" y="2741691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846ADC1-4E20-9349-B3B1-3C13D7C57C2F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1166518" y="4505640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2" name="Group 381">
            <a:extLst>
              <a:ext uri="{FF2B5EF4-FFF2-40B4-BE49-F238E27FC236}">
                <a16:creationId xmlns:a16="http://schemas.microsoft.com/office/drawing/2014/main" id="{15CFE42F-806C-2E45-B64F-7598B07379E1}"/>
              </a:ext>
            </a:extLst>
          </p:cNvPr>
          <p:cNvGrpSpPr/>
          <p:nvPr/>
        </p:nvGrpSpPr>
        <p:grpSpPr>
          <a:xfrm>
            <a:off x="1730690" y="6811202"/>
            <a:ext cx="787563" cy="1328972"/>
            <a:chOff x="1965146" y="5110477"/>
            <a:chExt cx="787563" cy="1328972"/>
          </a:xfrm>
        </p:grpSpPr>
        <p:pic>
          <p:nvPicPr>
            <p:cNvPr id="167" name="Picture 166">
              <a:extLst>
                <a:ext uri="{FF2B5EF4-FFF2-40B4-BE49-F238E27FC236}">
                  <a16:creationId xmlns:a16="http://schemas.microsoft.com/office/drawing/2014/main" id="{16D9BF04-9CB4-AC45-8198-9206E3130E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54836" y="5817763"/>
              <a:ext cx="206928" cy="118244"/>
            </a:xfrm>
            <a:prstGeom prst="rect">
              <a:avLst/>
            </a:prstGeom>
          </p:spPr>
        </p:pic>
        <p:pic>
          <p:nvPicPr>
            <p:cNvPr id="168" name="Picture 167">
              <a:extLst>
                <a:ext uri="{FF2B5EF4-FFF2-40B4-BE49-F238E27FC236}">
                  <a16:creationId xmlns:a16="http://schemas.microsoft.com/office/drawing/2014/main" id="{6F4D064B-0B8F-C547-8D1C-449EBE6E5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45693" y="5819319"/>
              <a:ext cx="220671" cy="127925"/>
            </a:xfrm>
            <a:prstGeom prst="rect">
              <a:avLst/>
            </a:prstGeom>
          </p:spPr>
        </p:pic>
        <p:grpSp>
          <p:nvGrpSpPr>
            <p:cNvPr id="169" name="Google Shape;144;p14">
              <a:extLst>
                <a:ext uri="{FF2B5EF4-FFF2-40B4-BE49-F238E27FC236}">
                  <a16:creationId xmlns:a16="http://schemas.microsoft.com/office/drawing/2014/main" id="{2330FF8C-D807-EF4E-8B6F-E869AEB47568}"/>
                </a:ext>
              </a:extLst>
            </p:cNvPr>
            <p:cNvGrpSpPr/>
            <p:nvPr/>
          </p:nvGrpSpPr>
          <p:grpSpPr>
            <a:xfrm>
              <a:off x="1965146" y="5357472"/>
              <a:ext cx="787563" cy="836650"/>
              <a:chOff x="2305975" y="983605"/>
              <a:chExt cx="2217250" cy="2288868"/>
            </a:xfrm>
          </p:grpSpPr>
          <p:grpSp>
            <p:nvGrpSpPr>
              <p:cNvPr id="170" name="Google Shape;147;p14">
                <a:extLst>
                  <a:ext uri="{FF2B5EF4-FFF2-40B4-BE49-F238E27FC236}">
                    <a16:creationId xmlns:a16="http://schemas.microsoft.com/office/drawing/2014/main" id="{FE29E5DB-02C4-4C4A-A40E-7B0A0E5F1BA8}"/>
                  </a:ext>
                </a:extLst>
              </p:cNvPr>
              <p:cNvGrpSpPr/>
              <p:nvPr/>
            </p:nvGrpSpPr>
            <p:grpSpPr>
              <a:xfrm rot="5400000">
                <a:off x="2724345" y="897935"/>
                <a:ext cx="238193" cy="1074933"/>
                <a:chOff x="1434053" y="-1866842"/>
                <a:chExt cx="288300" cy="1295100"/>
              </a:xfrm>
            </p:grpSpPr>
            <p:sp>
              <p:nvSpPr>
                <p:cNvPr id="269" name="Google Shape;148;p14">
                  <a:extLst>
                    <a:ext uri="{FF2B5EF4-FFF2-40B4-BE49-F238E27FC236}">
                      <a16:creationId xmlns:a16="http://schemas.microsoft.com/office/drawing/2014/main" id="{819EA1CA-F599-C443-96E1-4F376FF2FB2C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149;p14">
                  <a:extLst>
                    <a:ext uri="{FF2B5EF4-FFF2-40B4-BE49-F238E27FC236}">
                      <a16:creationId xmlns:a16="http://schemas.microsoft.com/office/drawing/2014/main" id="{0F1E9CA7-0981-9040-A8B6-016CF371065C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150;p14">
                  <a:extLst>
                    <a:ext uri="{FF2B5EF4-FFF2-40B4-BE49-F238E27FC236}">
                      <a16:creationId xmlns:a16="http://schemas.microsoft.com/office/drawing/2014/main" id="{25E23F9E-5538-D141-ADBF-8CAA46783A38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151;p14">
                  <a:extLst>
                    <a:ext uri="{FF2B5EF4-FFF2-40B4-BE49-F238E27FC236}">
                      <a16:creationId xmlns:a16="http://schemas.microsoft.com/office/drawing/2014/main" id="{7F75C11C-A075-A64E-95C9-58976F4ACC96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" name="Google Shape;152;p14">
                <a:extLst>
                  <a:ext uri="{FF2B5EF4-FFF2-40B4-BE49-F238E27FC236}">
                    <a16:creationId xmlns:a16="http://schemas.microsoft.com/office/drawing/2014/main" id="{0C4E8281-3669-FD4C-905A-7B9CCB3D0446}"/>
                  </a:ext>
                </a:extLst>
              </p:cNvPr>
              <p:cNvGrpSpPr/>
              <p:nvPr/>
            </p:nvGrpSpPr>
            <p:grpSpPr>
              <a:xfrm rot="5400000">
                <a:off x="3285092" y="2347113"/>
                <a:ext cx="238196" cy="1074933"/>
                <a:chOff x="1332085" y="-1658091"/>
                <a:chExt cx="288303" cy="1295099"/>
              </a:xfrm>
            </p:grpSpPr>
            <p:sp>
              <p:nvSpPr>
                <p:cNvPr id="265" name="Google Shape;153;p14">
                  <a:extLst>
                    <a:ext uri="{FF2B5EF4-FFF2-40B4-BE49-F238E27FC236}">
                      <a16:creationId xmlns:a16="http://schemas.microsoft.com/office/drawing/2014/main" id="{C0582883-302C-F544-937D-E035A85CDD72}"/>
                    </a:ext>
                  </a:extLst>
                </p:cNvPr>
                <p:cNvSpPr/>
                <p:nvPr/>
              </p:nvSpPr>
              <p:spPr>
                <a:xfrm>
                  <a:off x="1332088" y="-13202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154;p14">
                  <a:extLst>
                    <a:ext uri="{FF2B5EF4-FFF2-40B4-BE49-F238E27FC236}">
                      <a16:creationId xmlns:a16="http://schemas.microsoft.com/office/drawing/2014/main" id="{260D4DB3-A512-A146-9A73-BB55A2E044AD}"/>
                    </a:ext>
                  </a:extLst>
                </p:cNvPr>
                <p:cNvSpPr/>
                <p:nvPr/>
              </p:nvSpPr>
              <p:spPr>
                <a:xfrm>
                  <a:off x="1332088" y="-9824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155;p14">
                  <a:extLst>
                    <a:ext uri="{FF2B5EF4-FFF2-40B4-BE49-F238E27FC236}">
                      <a16:creationId xmlns:a16="http://schemas.microsoft.com/office/drawing/2014/main" id="{6315AA58-CF1E-DF4D-BA6B-F419BF9409DA}"/>
                    </a:ext>
                  </a:extLst>
                </p:cNvPr>
                <p:cNvSpPr/>
                <p:nvPr/>
              </p:nvSpPr>
              <p:spPr>
                <a:xfrm>
                  <a:off x="1332088" y="-6446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156;p14">
                  <a:extLst>
                    <a:ext uri="{FF2B5EF4-FFF2-40B4-BE49-F238E27FC236}">
                      <a16:creationId xmlns:a16="http://schemas.microsoft.com/office/drawing/2014/main" id="{6D832FD5-13D6-9E42-A7EF-DDC69D966727}"/>
                    </a:ext>
                  </a:extLst>
                </p:cNvPr>
                <p:cNvSpPr/>
                <p:nvPr/>
              </p:nvSpPr>
              <p:spPr>
                <a:xfrm>
                  <a:off x="1332085" y="-1658091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2" name="Google Shape;157;p14">
                <a:extLst>
                  <a:ext uri="{FF2B5EF4-FFF2-40B4-BE49-F238E27FC236}">
                    <a16:creationId xmlns:a16="http://schemas.microsoft.com/office/drawing/2014/main" id="{3C2F8D9C-78A8-A34E-A37F-24EECEE1C53D}"/>
                  </a:ext>
                </a:extLst>
              </p:cNvPr>
              <p:cNvGrpSpPr/>
              <p:nvPr/>
            </p:nvGrpSpPr>
            <p:grpSpPr>
              <a:xfrm rot="5400000">
                <a:off x="3866662" y="897935"/>
                <a:ext cx="238193" cy="1074933"/>
                <a:chOff x="1434053" y="-1866842"/>
                <a:chExt cx="288300" cy="1295100"/>
              </a:xfrm>
            </p:grpSpPr>
            <p:sp>
              <p:nvSpPr>
                <p:cNvPr id="261" name="Google Shape;158;p14">
                  <a:extLst>
                    <a:ext uri="{FF2B5EF4-FFF2-40B4-BE49-F238E27FC236}">
                      <a16:creationId xmlns:a16="http://schemas.microsoft.com/office/drawing/2014/main" id="{EBC82E3B-62C8-0A44-8DB9-82B1E6616DDF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159;p14">
                  <a:extLst>
                    <a:ext uri="{FF2B5EF4-FFF2-40B4-BE49-F238E27FC236}">
                      <a16:creationId xmlns:a16="http://schemas.microsoft.com/office/drawing/2014/main" id="{584CE4BA-A985-3949-9F01-850D067A1291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160;p14">
                  <a:extLst>
                    <a:ext uri="{FF2B5EF4-FFF2-40B4-BE49-F238E27FC236}">
                      <a16:creationId xmlns:a16="http://schemas.microsoft.com/office/drawing/2014/main" id="{985EF840-3CDD-2541-A7D4-4B7EA48B72CC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161;p14">
                  <a:extLst>
                    <a:ext uri="{FF2B5EF4-FFF2-40B4-BE49-F238E27FC236}">
                      <a16:creationId xmlns:a16="http://schemas.microsoft.com/office/drawing/2014/main" id="{D05F33C8-ECCE-F04F-954D-484A293DA0DC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3" name="Google Shape;162;p14">
                <a:extLst>
                  <a:ext uri="{FF2B5EF4-FFF2-40B4-BE49-F238E27FC236}">
                    <a16:creationId xmlns:a16="http://schemas.microsoft.com/office/drawing/2014/main" id="{D901C624-5A8B-0544-B630-366C34693534}"/>
                  </a:ext>
                </a:extLst>
              </p:cNvPr>
              <p:cNvGrpSpPr/>
              <p:nvPr/>
            </p:nvGrpSpPr>
            <p:grpSpPr>
              <a:xfrm rot="5400000">
                <a:off x="3866662" y="1468709"/>
                <a:ext cx="238193" cy="1074933"/>
                <a:chOff x="1434053" y="-1866842"/>
                <a:chExt cx="288300" cy="1295100"/>
              </a:xfrm>
            </p:grpSpPr>
            <p:sp>
              <p:nvSpPr>
                <p:cNvPr id="257" name="Google Shape;163;p14">
                  <a:extLst>
                    <a:ext uri="{FF2B5EF4-FFF2-40B4-BE49-F238E27FC236}">
                      <a16:creationId xmlns:a16="http://schemas.microsoft.com/office/drawing/2014/main" id="{AB7DB392-54BC-F24A-AAA4-AD244076CEF2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164;p14">
                  <a:extLst>
                    <a:ext uri="{FF2B5EF4-FFF2-40B4-BE49-F238E27FC236}">
                      <a16:creationId xmlns:a16="http://schemas.microsoft.com/office/drawing/2014/main" id="{2554F9E1-3D18-2041-9048-BE60E0D5EF33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165;p14">
                  <a:extLst>
                    <a:ext uri="{FF2B5EF4-FFF2-40B4-BE49-F238E27FC236}">
                      <a16:creationId xmlns:a16="http://schemas.microsoft.com/office/drawing/2014/main" id="{825A3EE7-8327-9D4F-8DB4-D7C01D3829BB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166;p14">
                  <a:extLst>
                    <a:ext uri="{FF2B5EF4-FFF2-40B4-BE49-F238E27FC236}">
                      <a16:creationId xmlns:a16="http://schemas.microsoft.com/office/drawing/2014/main" id="{DB8C1F5E-76B9-E14F-8A88-AC3FBB6F4A77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" name="Google Shape;170;p14">
                <a:extLst>
                  <a:ext uri="{FF2B5EF4-FFF2-40B4-BE49-F238E27FC236}">
                    <a16:creationId xmlns:a16="http://schemas.microsoft.com/office/drawing/2014/main" id="{469BB646-A448-3046-8D0A-322CD42D8EB7}"/>
                  </a:ext>
                </a:extLst>
              </p:cNvPr>
              <p:cNvGrpSpPr/>
              <p:nvPr/>
            </p:nvGrpSpPr>
            <p:grpSpPr>
              <a:xfrm rot="5400000">
                <a:off x="2724345" y="1468709"/>
                <a:ext cx="238193" cy="1074933"/>
                <a:chOff x="1434053" y="-1866842"/>
                <a:chExt cx="288300" cy="1295100"/>
              </a:xfrm>
            </p:grpSpPr>
            <p:sp>
              <p:nvSpPr>
                <p:cNvPr id="253" name="Google Shape;171;p14">
                  <a:extLst>
                    <a:ext uri="{FF2B5EF4-FFF2-40B4-BE49-F238E27FC236}">
                      <a16:creationId xmlns:a16="http://schemas.microsoft.com/office/drawing/2014/main" id="{98815979-9B12-8E4A-9A10-A4DF22612972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172;p14">
                  <a:extLst>
                    <a:ext uri="{FF2B5EF4-FFF2-40B4-BE49-F238E27FC236}">
                      <a16:creationId xmlns:a16="http://schemas.microsoft.com/office/drawing/2014/main" id="{D5C94A58-3ED1-7248-86B8-9CE979B781A1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" name="Google Shape;173;p14">
                  <a:extLst>
                    <a:ext uri="{FF2B5EF4-FFF2-40B4-BE49-F238E27FC236}">
                      <a16:creationId xmlns:a16="http://schemas.microsoft.com/office/drawing/2014/main" id="{700A34F2-9F54-FE44-9AF2-AF514C8A2204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174;p14">
                  <a:extLst>
                    <a:ext uri="{FF2B5EF4-FFF2-40B4-BE49-F238E27FC236}">
                      <a16:creationId xmlns:a16="http://schemas.microsoft.com/office/drawing/2014/main" id="{C68D1B51-2BC5-8C48-8CFB-9C19341C2599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175" name="Google Shape;178;p14">
                <a:extLst>
                  <a:ext uri="{FF2B5EF4-FFF2-40B4-BE49-F238E27FC236}">
                    <a16:creationId xmlns:a16="http://schemas.microsoft.com/office/drawing/2014/main" id="{E58AC556-06D5-4842-AC40-38FFA820F4E7}"/>
                  </a:ext>
                </a:extLst>
              </p:cNvPr>
              <p:cNvCxnSpPr>
                <a:cxnSpLocks/>
                <a:stCxn id="271" idx="2"/>
              </p:cNvCxnSpPr>
              <p:nvPr/>
            </p:nvCxnSpPr>
            <p:spPr>
              <a:xfrm rot="10800000" flipH="1">
                <a:off x="2422881" y="983605"/>
                <a:ext cx="10428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6" name="Google Shape;179;p14">
                <a:extLst>
                  <a:ext uri="{FF2B5EF4-FFF2-40B4-BE49-F238E27FC236}">
                    <a16:creationId xmlns:a16="http://schemas.microsoft.com/office/drawing/2014/main" id="{B0D7BE73-ACC7-DE43-8EF8-0181C26DDBF9}"/>
                  </a:ext>
                </a:extLst>
              </p:cNvPr>
              <p:cNvCxnSpPr>
                <a:cxnSpLocks/>
                <a:stCxn id="270" idx="2"/>
              </p:cNvCxnSpPr>
              <p:nvPr/>
            </p:nvCxnSpPr>
            <p:spPr>
              <a:xfrm rot="10800000" flipH="1">
                <a:off x="2703255" y="983605"/>
                <a:ext cx="7623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" name="Google Shape;180;p14">
                <a:extLst>
                  <a:ext uri="{FF2B5EF4-FFF2-40B4-BE49-F238E27FC236}">
                    <a16:creationId xmlns:a16="http://schemas.microsoft.com/office/drawing/2014/main" id="{F00CE772-1A5A-0749-BD1E-FF9C7A39EF5B}"/>
                  </a:ext>
                </a:extLst>
              </p:cNvPr>
              <p:cNvCxnSpPr>
                <a:cxnSpLocks/>
                <a:stCxn id="269" idx="2"/>
              </p:cNvCxnSpPr>
              <p:nvPr/>
            </p:nvCxnSpPr>
            <p:spPr>
              <a:xfrm rot="10800000" flipH="1">
                <a:off x="2983628" y="983605"/>
                <a:ext cx="4821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8" name="Google Shape;181;p14">
                <a:extLst>
                  <a:ext uri="{FF2B5EF4-FFF2-40B4-BE49-F238E27FC236}">
                    <a16:creationId xmlns:a16="http://schemas.microsoft.com/office/drawing/2014/main" id="{1E086886-7246-784D-B327-2E734CAF403E}"/>
                  </a:ext>
                </a:extLst>
              </p:cNvPr>
              <p:cNvCxnSpPr>
                <a:cxnSpLocks/>
                <a:stCxn id="272" idx="2"/>
              </p:cNvCxnSpPr>
              <p:nvPr/>
            </p:nvCxnSpPr>
            <p:spPr>
              <a:xfrm rot="10800000" flipH="1">
                <a:off x="3264003" y="983605"/>
                <a:ext cx="2016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9" name="Google Shape;182;p14">
                <a:extLst>
                  <a:ext uri="{FF2B5EF4-FFF2-40B4-BE49-F238E27FC236}">
                    <a16:creationId xmlns:a16="http://schemas.microsoft.com/office/drawing/2014/main" id="{46AD6A3B-5C18-F746-8FE6-623B595E9222}"/>
                  </a:ext>
                </a:extLst>
              </p:cNvPr>
              <p:cNvCxnSpPr>
                <a:cxnSpLocks/>
                <a:stCxn id="263" idx="2"/>
              </p:cNvCxnSpPr>
              <p:nvPr/>
            </p:nvCxnSpPr>
            <p:spPr>
              <a:xfrm rot="10800000">
                <a:off x="3465598" y="983605"/>
                <a:ext cx="996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0" name="Google Shape;183;p14">
                <a:extLst>
                  <a:ext uri="{FF2B5EF4-FFF2-40B4-BE49-F238E27FC236}">
                    <a16:creationId xmlns:a16="http://schemas.microsoft.com/office/drawing/2014/main" id="{1A58983E-F946-4A4C-8FB1-4050D10DEBCC}"/>
                  </a:ext>
                </a:extLst>
              </p:cNvPr>
              <p:cNvCxnSpPr>
                <a:cxnSpLocks/>
                <a:stCxn id="262" idx="2"/>
              </p:cNvCxnSpPr>
              <p:nvPr/>
            </p:nvCxnSpPr>
            <p:spPr>
              <a:xfrm rot="10800000">
                <a:off x="3465771" y="983605"/>
                <a:ext cx="3798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1" name="Google Shape;184;p14">
                <a:extLst>
                  <a:ext uri="{FF2B5EF4-FFF2-40B4-BE49-F238E27FC236}">
                    <a16:creationId xmlns:a16="http://schemas.microsoft.com/office/drawing/2014/main" id="{9FD2B1F9-D757-6948-A994-877AF05BCA78}"/>
                  </a:ext>
                </a:extLst>
              </p:cNvPr>
              <p:cNvCxnSpPr>
                <a:cxnSpLocks/>
                <a:stCxn id="261" idx="2"/>
              </p:cNvCxnSpPr>
              <p:nvPr/>
            </p:nvCxnSpPr>
            <p:spPr>
              <a:xfrm rot="10800000">
                <a:off x="3465646" y="983605"/>
                <a:ext cx="6603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2" name="Google Shape;185;p14">
                <a:extLst>
                  <a:ext uri="{FF2B5EF4-FFF2-40B4-BE49-F238E27FC236}">
                    <a16:creationId xmlns:a16="http://schemas.microsoft.com/office/drawing/2014/main" id="{EF7FD898-4C0D-8348-AC23-4F9AA50F40E8}"/>
                  </a:ext>
                </a:extLst>
              </p:cNvPr>
              <p:cNvCxnSpPr>
                <a:cxnSpLocks/>
                <a:stCxn id="264" idx="2"/>
              </p:cNvCxnSpPr>
              <p:nvPr/>
            </p:nvCxnSpPr>
            <p:spPr>
              <a:xfrm rot="10800000">
                <a:off x="3465820" y="983605"/>
                <a:ext cx="94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3" name="Google Shape;186;p14">
                <a:extLst>
                  <a:ext uri="{FF2B5EF4-FFF2-40B4-BE49-F238E27FC236}">
                    <a16:creationId xmlns:a16="http://schemas.microsoft.com/office/drawing/2014/main" id="{7FFDB581-142B-CE45-ABA3-8457A7737E2C}"/>
                  </a:ext>
                </a:extLst>
              </p:cNvPr>
              <p:cNvCxnSpPr>
                <a:cxnSpLocks/>
                <a:stCxn id="255" idx="2"/>
                <a:endCxn id="255" idx="2"/>
              </p:cNvCxnSpPr>
              <p:nvPr/>
            </p:nvCxnSpPr>
            <p:spPr>
              <a:xfrm>
                <a:off x="2422881" y="1887079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4" name="Google Shape;187;p14">
                <a:extLst>
                  <a:ext uri="{FF2B5EF4-FFF2-40B4-BE49-F238E27FC236}">
                    <a16:creationId xmlns:a16="http://schemas.microsoft.com/office/drawing/2014/main" id="{EDACF133-6C21-E54C-922F-D836CDD17C10}"/>
                  </a:ext>
                </a:extLst>
              </p:cNvPr>
              <p:cNvCxnSpPr>
                <a:cxnSpLocks/>
                <a:stCxn id="271" idx="6"/>
                <a:endCxn id="255" idx="2"/>
              </p:cNvCxnSpPr>
              <p:nvPr/>
            </p:nvCxnSpPr>
            <p:spPr>
              <a:xfrm>
                <a:off x="2422881" y="1554498"/>
                <a:ext cx="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5" name="Google Shape;188;p14">
                <a:extLst>
                  <a:ext uri="{FF2B5EF4-FFF2-40B4-BE49-F238E27FC236}">
                    <a16:creationId xmlns:a16="http://schemas.microsoft.com/office/drawing/2014/main" id="{3686AC74-9F84-5443-8E12-37D1F79F3EB0}"/>
                  </a:ext>
                </a:extLst>
              </p:cNvPr>
              <p:cNvCxnSpPr>
                <a:cxnSpLocks/>
                <a:stCxn id="271" idx="6"/>
                <a:endCxn id="254" idx="2"/>
              </p:cNvCxnSpPr>
              <p:nvPr/>
            </p:nvCxnSpPr>
            <p:spPr>
              <a:xfrm>
                <a:off x="2422881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6" name="Google Shape;189;p14">
                <a:extLst>
                  <a:ext uri="{FF2B5EF4-FFF2-40B4-BE49-F238E27FC236}">
                    <a16:creationId xmlns:a16="http://schemas.microsoft.com/office/drawing/2014/main" id="{59A47B92-556E-CF48-A507-AB44038626EE}"/>
                  </a:ext>
                </a:extLst>
              </p:cNvPr>
              <p:cNvCxnSpPr>
                <a:cxnSpLocks/>
                <a:stCxn id="271" idx="6"/>
                <a:endCxn id="253" idx="2"/>
              </p:cNvCxnSpPr>
              <p:nvPr/>
            </p:nvCxnSpPr>
            <p:spPr>
              <a:xfrm>
                <a:off x="2422881" y="1554498"/>
                <a:ext cx="5607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" name="Google Shape;190;p14">
                <a:extLst>
                  <a:ext uri="{FF2B5EF4-FFF2-40B4-BE49-F238E27FC236}">
                    <a16:creationId xmlns:a16="http://schemas.microsoft.com/office/drawing/2014/main" id="{12CCAD40-5F07-CC4D-BB1E-BF29F4F28F8F}"/>
                  </a:ext>
                </a:extLst>
              </p:cNvPr>
              <p:cNvCxnSpPr>
                <a:cxnSpLocks/>
                <a:stCxn id="271" idx="6"/>
                <a:endCxn id="256" idx="2"/>
              </p:cNvCxnSpPr>
              <p:nvPr/>
            </p:nvCxnSpPr>
            <p:spPr>
              <a:xfrm>
                <a:off x="2422880" y="1554499"/>
                <a:ext cx="841122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8" name="Google Shape;191;p14">
                <a:extLst>
                  <a:ext uri="{FF2B5EF4-FFF2-40B4-BE49-F238E27FC236}">
                    <a16:creationId xmlns:a16="http://schemas.microsoft.com/office/drawing/2014/main" id="{61CF548F-9B25-A441-9086-F499EADB01C9}"/>
                  </a:ext>
                </a:extLst>
              </p:cNvPr>
              <p:cNvCxnSpPr>
                <a:cxnSpLocks/>
                <a:stCxn id="270" idx="6"/>
                <a:endCxn id="255" idx="2"/>
              </p:cNvCxnSpPr>
              <p:nvPr/>
            </p:nvCxnSpPr>
            <p:spPr>
              <a:xfrm flipH="1">
                <a:off x="2422755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9" name="Google Shape;192;p14">
                <a:extLst>
                  <a:ext uri="{FF2B5EF4-FFF2-40B4-BE49-F238E27FC236}">
                    <a16:creationId xmlns:a16="http://schemas.microsoft.com/office/drawing/2014/main" id="{D41DCBDB-E207-694A-9B03-FAEC2EB11461}"/>
                  </a:ext>
                </a:extLst>
              </p:cNvPr>
              <p:cNvCxnSpPr>
                <a:cxnSpLocks/>
                <a:stCxn id="270" idx="6"/>
                <a:endCxn id="254" idx="2"/>
              </p:cNvCxnSpPr>
              <p:nvPr/>
            </p:nvCxnSpPr>
            <p:spPr>
              <a:xfrm>
                <a:off x="2703255" y="1554498"/>
                <a:ext cx="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3;p14">
                <a:extLst>
                  <a:ext uri="{FF2B5EF4-FFF2-40B4-BE49-F238E27FC236}">
                    <a16:creationId xmlns:a16="http://schemas.microsoft.com/office/drawing/2014/main" id="{0A315987-5B0F-0541-B236-674895294604}"/>
                  </a:ext>
                </a:extLst>
              </p:cNvPr>
              <p:cNvCxnSpPr>
                <a:cxnSpLocks/>
                <a:stCxn id="270" idx="6"/>
                <a:endCxn id="253" idx="2"/>
              </p:cNvCxnSpPr>
              <p:nvPr/>
            </p:nvCxnSpPr>
            <p:spPr>
              <a:xfrm>
                <a:off x="2703255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194;p14">
                <a:extLst>
                  <a:ext uri="{FF2B5EF4-FFF2-40B4-BE49-F238E27FC236}">
                    <a16:creationId xmlns:a16="http://schemas.microsoft.com/office/drawing/2014/main" id="{2059E2C4-6A4D-5B4D-86E5-9C2BBE6C25CE}"/>
                  </a:ext>
                </a:extLst>
              </p:cNvPr>
              <p:cNvCxnSpPr>
                <a:cxnSpLocks/>
                <a:stCxn id="270" idx="6"/>
                <a:endCxn id="256" idx="2"/>
              </p:cNvCxnSpPr>
              <p:nvPr/>
            </p:nvCxnSpPr>
            <p:spPr>
              <a:xfrm>
                <a:off x="2703255" y="1554498"/>
                <a:ext cx="5607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2" name="Google Shape;195;p14">
                <a:extLst>
                  <a:ext uri="{FF2B5EF4-FFF2-40B4-BE49-F238E27FC236}">
                    <a16:creationId xmlns:a16="http://schemas.microsoft.com/office/drawing/2014/main" id="{456A1847-996C-9B40-9667-A11DB6B06103}"/>
                  </a:ext>
                </a:extLst>
              </p:cNvPr>
              <p:cNvCxnSpPr>
                <a:cxnSpLocks/>
                <a:stCxn id="269" idx="6"/>
                <a:endCxn id="255" idx="2"/>
              </p:cNvCxnSpPr>
              <p:nvPr/>
            </p:nvCxnSpPr>
            <p:spPr>
              <a:xfrm flipH="1">
                <a:off x="2422880" y="1554499"/>
                <a:ext cx="560748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" name="Google Shape;196;p14">
                <a:extLst>
                  <a:ext uri="{FF2B5EF4-FFF2-40B4-BE49-F238E27FC236}">
                    <a16:creationId xmlns:a16="http://schemas.microsoft.com/office/drawing/2014/main" id="{427025DF-E769-E946-BD14-130378F085EB}"/>
                  </a:ext>
                </a:extLst>
              </p:cNvPr>
              <p:cNvCxnSpPr>
                <a:cxnSpLocks/>
                <a:stCxn id="269" idx="6"/>
                <a:endCxn id="254" idx="2"/>
              </p:cNvCxnSpPr>
              <p:nvPr/>
            </p:nvCxnSpPr>
            <p:spPr>
              <a:xfrm flipH="1">
                <a:off x="2703129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4" name="Google Shape;197;p14">
                <a:extLst>
                  <a:ext uri="{FF2B5EF4-FFF2-40B4-BE49-F238E27FC236}">
                    <a16:creationId xmlns:a16="http://schemas.microsoft.com/office/drawing/2014/main" id="{A60B5F5C-B316-B54B-939B-4D8D84A8DEE2}"/>
                  </a:ext>
                </a:extLst>
              </p:cNvPr>
              <p:cNvCxnSpPr>
                <a:cxnSpLocks/>
                <a:stCxn id="269" idx="6"/>
                <a:endCxn id="253" idx="2"/>
              </p:cNvCxnSpPr>
              <p:nvPr/>
            </p:nvCxnSpPr>
            <p:spPr>
              <a:xfrm>
                <a:off x="2983629" y="1554498"/>
                <a:ext cx="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" name="Google Shape;198;p14">
                <a:extLst>
                  <a:ext uri="{FF2B5EF4-FFF2-40B4-BE49-F238E27FC236}">
                    <a16:creationId xmlns:a16="http://schemas.microsoft.com/office/drawing/2014/main" id="{97B501E3-37C5-E842-A25E-E287907E43B8}"/>
                  </a:ext>
                </a:extLst>
              </p:cNvPr>
              <p:cNvCxnSpPr>
                <a:cxnSpLocks/>
                <a:stCxn id="269" idx="6"/>
                <a:endCxn id="256" idx="2"/>
              </p:cNvCxnSpPr>
              <p:nvPr/>
            </p:nvCxnSpPr>
            <p:spPr>
              <a:xfrm>
                <a:off x="2983629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" name="Google Shape;199;p14">
                <a:extLst>
                  <a:ext uri="{FF2B5EF4-FFF2-40B4-BE49-F238E27FC236}">
                    <a16:creationId xmlns:a16="http://schemas.microsoft.com/office/drawing/2014/main" id="{2E53C118-16A0-0D43-A542-3961FED41A8D}"/>
                  </a:ext>
                </a:extLst>
              </p:cNvPr>
              <p:cNvCxnSpPr>
                <a:cxnSpLocks/>
                <a:stCxn id="272" idx="6"/>
                <a:endCxn id="253" idx="2"/>
              </p:cNvCxnSpPr>
              <p:nvPr/>
            </p:nvCxnSpPr>
            <p:spPr>
              <a:xfrm flipH="1">
                <a:off x="2983503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" name="Google Shape;200;p14">
                <a:extLst>
                  <a:ext uri="{FF2B5EF4-FFF2-40B4-BE49-F238E27FC236}">
                    <a16:creationId xmlns:a16="http://schemas.microsoft.com/office/drawing/2014/main" id="{C786FF3A-F6F2-AA44-BFE1-D5F273A2930E}"/>
                  </a:ext>
                </a:extLst>
              </p:cNvPr>
              <p:cNvCxnSpPr>
                <a:cxnSpLocks/>
                <a:stCxn id="272" idx="6"/>
                <a:endCxn id="256" idx="2"/>
              </p:cNvCxnSpPr>
              <p:nvPr/>
            </p:nvCxnSpPr>
            <p:spPr>
              <a:xfrm>
                <a:off x="3264003" y="1554498"/>
                <a:ext cx="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8" name="Google Shape;201;p14">
                <a:extLst>
                  <a:ext uri="{FF2B5EF4-FFF2-40B4-BE49-F238E27FC236}">
                    <a16:creationId xmlns:a16="http://schemas.microsoft.com/office/drawing/2014/main" id="{22FB2096-D6DB-5747-A11C-143F7D918168}"/>
                  </a:ext>
                </a:extLst>
              </p:cNvPr>
              <p:cNvCxnSpPr>
                <a:cxnSpLocks/>
                <a:stCxn id="272" idx="6"/>
                <a:endCxn id="254" idx="2"/>
              </p:cNvCxnSpPr>
              <p:nvPr/>
            </p:nvCxnSpPr>
            <p:spPr>
              <a:xfrm flipH="1">
                <a:off x="2703303" y="1554498"/>
                <a:ext cx="5607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9" name="Google Shape;202;p14">
                <a:extLst>
                  <a:ext uri="{FF2B5EF4-FFF2-40B4-BE49-F238E27FC236}">
                    <a16:creationId xmlns:a16="http://schemas.microsoft.com/office/drawing/2014/main" id="{4DF14290-6B48-D24E-B538-DED9DF8657CB}"/>
                  </a:ext>
                </a:extLst>
              </p:cNvPr>
              <p:cNvCxnSpPr>
                <a:cxnSpLocks/>
                <a:stCxn id="272" idx="6"/>
                <a:endCxn id="255" idx="2"/>
              </p:cNvCxnSpPr>
              <p:nvPr/>
            </p:nvCxnSpPr>
            <p:spPr>
              <a:xfrm flipH="1">
                <a:off x="2422880" y="1554499"/>
                <a:ext cx="841122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3;p14">
                <a:extLst>
                  <a:ext uri="{FF2B5EF4-FFF2-40B4-BE49-F238E27FC236}">
                    <a16:creationId xmlns:a16="http://schemas.microsoft.com/office/drawing/2014/main" id="{3F8390FC-9BE3-B041-83A4-6D48CAA374C2}"/>
                  </a:ext>
                </a:extLst>
              </p:cNvPr>
              <p:cNvCxnSpPr>
                <a:cxnSpLocks/>
                <a:stCxn id="263" idx="6"/>
                <a:endCxn id="259" idx="2"/>
              </p:cNvCxnSpPr>
              <p:nvPr/>
            </p:nvCxnSpPr>
            <p:spPr>
              <a:xfrm>
                <a:off x="3565198" y="1554498"/>
                <a:ext cx="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" name="Google Shape;204;p14">
                <a:extLst>
                  <a:ext uri="{FF2B5EF4-FFF2-40B4-BE49-F238E27FC236}">
                    <a16:creationId xmlns:a16="http://schemas.microsoft.com/office/drawing/2014/main" id="{B7F217FB-402F-2B48-A2B6-55B465342AEB}"/>
                  </a:ext>
                </a:extLst>
              </p:cNvPr>
              <p:cNvCxnSpPr>
                <a:cxnSpLocks/>
                <a:stCxn id="263" idx="6"/>
                <a:endCxn id="258" idx="2"/>
              </p:cNvCxnSpPr>
              <p:nvPr/>
            </p:nvCxnSpPr>
            <p:spPr>
              <a:xfrm>
                <a:off x="3565198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2" name="Google Shape;205;p14">
                <a:extLst>
                  <a:ext uri="{FF2B5EF4-FFF2-40B4-BE49-F238E27FC236}">
                    <a16:creationId xmlns:a16="http://schemas.microsoft.com/office/drawing/2014/main" id="{4779B09D-ECF3-1345-9B67-DE54DA218A79}"/>
                  </a:ext>
                </a:extLst>
              </p:cNvPr>
              <p:cNvCxnSpPr>
                <a:cxnSpLocks/>
                <a:stCxn id="263" idx="6"/>
                <a:endCxn id="257" idx="2"/>
              </p:cNvCxnSpPr>
              <p:nvPr/>
            </p:nvCxnSpPr>
            <p:spPr>
              <a:xfrm>
                <a:off x="3565198" y="1554498"/>
                <a:ext cx="5607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3" name="Google Shape;206;p14">
                <a:extLst>
                  <a:ext uri="{FF2B5EF4-FFF2-40B4-BE49-F238E27FC236}">
                    <a16:creationId xmlns:a16="http://schemas.microsoft.com/office/drawing/2014/main" id="{4D2D3105-2531-804A-8566-508FE2705CA3}"/>
                  </a:ext>
                </a:extLst>
              </p:cNvPr>
              <p:cNvCxnSpPr>
                <a:cxnSpLocks/>
                <a:stCxn id="263" idx="6"/>
                <a:endCxn id="260" idx="2"/>
              </p:cNvCxnSpPr>
              <p:nvPr/>
            </p:nvCxnSpPr>
            <p:spPr>
              <a:xfrm>
                <a:off x="3565198" y="1554498"/>
                <a:ext cx="8412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4" name="Google Shape;207;p14">
                <a:extLst>
                  <a:ext uri="{FF2B5EF4-FFF2-40B4-BE49-F238E27FC236}">
                    <a16:creationId xmlns:a16="http://schemas.microsoft.com/office/drawing/2014/main" id="{8EE62EFB-BDAD-034D-8CD5-9CDDCC07B88F}"/>
                  </a:ext>
                </a:extLst>
              </p:cNvPr>
              <p:cNvCxnSpPr>
                <a:cxnSpLocks/>
                <a:stCxn id="262" idx="6"/>
                <a:endCxn id="259" idx="2"/>
              </p:cNvCxnSpPr>
              <p:nvPr/>
            </p:nvCxnSpPr>
            <p:spPr>
              <a:xfrm flipH="1">
                <a:off x="3565071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" name="Google Shape;208;p14">
                <a:extLst>
                  <a:ext uri="{FF2B5EF4-FFF2-40B4-BE49-F238E27FC236}">
                    <a16:creationId xmlns:a16="http://schemas.microsoft.com/office/drawing/2014/main" id="{67483C8B-8989-394C-BA31-7FF28DF5B4F8}"/>
                  </a:ext>
                </a:extLst>
              </p:cNvPr>
              <p:cNvCxnSpPr>
                <a:cxnSpLocks/>
                <a:stCxn id="262" idx="6"/>
                <a:endCxn id="258" idx="2"/>
              </p:cNvCxnSpPr>
              <p:nvPr/>
            </p:nvCxnSpPr>
            <p:spPr>
              <a:xfrm>
                <a:off x="3845572" y="1554498"/>
                <a:ext cx="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6" name="Google Shape;209;p14">
                <a:extLst>
                  <a:ext uri="{FF2B5EF4-FFF2-40B4-BE49-F238E27FC236}">
                    <a16:creationId xmlns:a16="http://schemas.microsoft.com/office/drawing/2014/main" id="{8140CCCD-F710-8D44-A20C-88FDAF08546A}"/>
                  </a:ext>
                </a:extLst>
              </p:cNvPr>
              <p:cNvCxnSpPr>
                <a:cxnSpLocks/>
                <a:stCxn id="262" idx="6"/>
                <a:endCxn id="257" idx="2"/>
              </p:cNvCxnSpPr>
              <p:nvPr/>
            </p:nvCxnSpPr>
            <p:spPr>
              <a:xfrm>
                <a:off x="3845572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7" name="Google Shape;210;p14">
                <a:extLst>
                  <a:ext uri="{FF2B5EF4-FFF2-40B4-BE49-F238E27FC236}">
                    <a16:creationId xmlns:a16="http://schemas.microsoft.com/office/drawing/2014/main" id="{B86B4083-CE95-6546-833A-AE0B22625C48}"/>
                  </a:ext>
                </a:extLst>
              </p:cNvPr>
              <p:cNvCxnSpPr>
                <a:cxnSpLocks/>
                <a:stCxn id="262" idx="6"/>
                <a:endCxn id="260" idx="2"/>
              </p:cNvCxnSpPr>
              <p:nvPr/>
            </p:nvCxnSpPr>
            <p:spPr>
              <a:xfrm>
                <a:off x="3845572" y="1554498"/>
                <a:ext cx="5607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8" name="Google Shape;211;p14">
                <a:extLst>
                  <a:ext uri="{FF2B5EF4-FFF2-40B4-BE49-F238E27FC236}">
                    <a16:creationId xmlns:a16="http://schemas.microsoft.com/office/drawing/2014/main" id="{5681AD03-48F9-E043-8A76-BA16BD5884B4}"/>
                  </a:ext>
                </a:extLst>
              </p:cNvPr>
              <p:cNvCxnSpPr>
                <a:cxnSpLocks/>
                <a:stCxn id="261" idx="6"/>
                <a:endCxn id="259" idx="2"/>
              </p:cNvCxnSpPr>
              <p:nvPr/>
            </p:nvCxnSpPr>
            <p:spPr>
              <a:xfrm flipH="1">
                <a:off x="3565198" y="1554499"/>
                <a:ext cx="560748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9" name="Google Shape;212;p14">
                <a:extLst>
                  <a:ext uri="{FF2B5EF4-FFF2-40B4-BE49-F238E27FC236}">
                    <a16:creationId xmlns:a16="http://schemas.microsoft.com/office/drawing/2014/main" id="{ACD81E2F-6C4E-C240-B86E-4DAB7A16DAAF}"/>
                  </a:ext>
                </a:extLst>
              </p:cNvPr>
              <p:cNvCxnSpPr>
                <a:cxnSpLocks/>
                <a:stCxn id="261" idx="6"/>
                <a:endCxn id="258" idx="2"/>
              </p:cNvCxnSpPr>
              <p:nvPr/>
            </p:nvCxnSpPr>
            <p:spPr>
              <a:xfrm flipH="1">
                <a:off x="3845446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0" name="Google Shape;213;p14">
                <a:extLst>
                  <a:ext uri="{FF2B5EF4-FFF2-40B4-BE49-F238E27FC236}">
                    <a16:creationId xmlns:a16="http://schemas.microsoft.com/office/drawing/2014/main" id="{CEDC2ECF-FE47-C14B-B505-F583E005A294}"/>
                  </a:ext>
                </a:extLst>
              </p:cNvPr>
              <p:cNvCxnSpPr>
                <a:cxnSpLocks/>
                <a:stCxn id="261" idx="6"/>
                <a:endCxn id="257" idx="2"/>
              </p:cNvCxnSpPr>
              <p:nvPr/>
            </p:nvCxnSpPr>
            <p:spPr>
              <a:xfrm>
                <a:off x="4125946" y="1554498"/>
                <a:ext cx="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1" name="Google Shape;214;p14">
                <a:extLst>
                  <a:ext uri="{FF2B5EF4-FFF2-40B4-BE49-F238E27FC236}">
                    <a16:creationId xmlns:a16="http://schemas.microsoft.com/office/drawing/2014/main" id="{3E5A28CB-63BC-1246-B1D0-B70B108EA223}"/>
                  </a:ext>
                </a:extLst>
              </p:cNvPr>
              <p:cNvCxnSpPr>
                <a:cxnSpLocks/>
                <a:stCxn id="261" idx="6"/>
                <a:endCxn id="260" idx="2"/>
              </p:cNvCxnSpPr>
              <p:nvPr/>
            </p:nvCxnSpPr>
            <p:spPr>
              <a:xfrm>
                <a:off x="4125946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" name="Google Shape;215;p14">
                <a:extLst>
                  <a:ext uri="{FF2B5EF4-FFF2-40B4-BE49-F238E27FC236}">
                    <a16:creationId xmlns:a16="http://schemas.microsoft.com/office/drawing/2014/main" id="{54C8DFD8-7852-F442-B629-C7595CB52DE5}"/>
                  </a:ext>
                </a:extLst>
              </p:cNvPr>
              <p:cNvCxnSpPr>
                <a:cxnSpLocks/>
                <a:stCxn id="264" idx="6"/>
                <a:endCxn id="260" idx="2"/>
              </p:cNvCxnSpPr>
              <p:nvPr/>
            </p:nvCxnSpPr>
            <p:spPr>
              <a:xfrm>
                <a:off x="4406319" y="1554498"/>
                <a:ext cx="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" name="Google Shape;216;p14">
                <a:extLst>
                  <a:ext uri="{FF2B5EF4-FFF2-40B4-BE49-F238E27FC236}">
                    <a16:creationId xmlns:a16="http://schemas.microsoft.com/office/drawing/2014/main" id="{BF35A2A2-06E9-A346-BAB6-84D6E5EEC551}"/>
                  </a:ext>
                </a:extLst>
              </p:cNvPr>
              <p:cNvCxnSpPr>
                <a:cxnSpLocks/>
                <a:stCxn id="264" idx="6"/>
                <a:endCxn id="257" idx="2"/>
              </p:cNvCxnSpPr>
              <p:nvPr/>
            </p:nvCxnSpPr>
            <p:spPr>
              <a:xfrm flipH="1">
                <a:off x="4125820" y="1554498"/>
                <a:ext cx="2805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" name="Google Shape;217;p14">
                <a:extLst>
                  <a:ext uri="{FF2B5EF4-FFF2-40B4-BE49-F238E27FC236}">
                    <a16:creationId xmlns:a16="http://schemas.microsoft.com/office/drawing/2014/main" id="{2FA4EDDF-A91D-F948-AF00-CD343A6F023B}"/>
                  </a:ext>
                </a:extLst>
              </p:cNvPr>
              <p:cNvCxnSpPr>
                <a:cxnSpLocks/>
                <a:stCxn id="264" idx="6"/>
                <a:endCxn id="258" idx="2"/>
              </p:cNvCxnSpPr>
              <p:nvPr/>
            </p:nvCxnSpPr>
            <p:spPr>
              <a:xfrm flipH="1">
                <a:off x="3845620" y="1554498"/>
                <a:ext cx="5607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" name="Google Shape;218;p14">
                <a:extLst>
                  <a:ext uri="{FF2B5EF4-FFF2-40B4-BE49-F238E27FC236}">
                    <a16:creationId xmlns:a16="http://schemas.microsoft.com/office/drawing/2014/main" id="{BD68C5AC-6DCA-1D41-BD74-B631AE5A8960}"/>
                  </a:ext>
                </a:extLst>
              </p:cNvPr>
              <p:cNvCxnSpPr>
                <a:cxnSpLocks/>
                <a:stCxn id="264" idx="6"/>
                <a:endCxn id="259" idx="2"/>
              </p:cNvCxnSpPr>
              <p:nvPr/>
            </p:nvCxnSpPr>
            <p:spPr>
              <a:xfrm flipH="1">
                <a:off x="3565120" y="1554498"/>
                <a:ext cx="841200" cy="33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" name="Google Shape;219;p14">
                <a:extLst>
                  <a:ext uri="{FF2B5EF4-FFF2-40B4-BE49-F238E27FC236}">
                    <a16:creationId xmlns:a16="http://schemas.microsoft.com/office/drawing/2014/main" id="{1F185CC2-311F-D041-B3BA-7C3C243FAD51}"/>
                  </a:ext>
                </a:extLst>
              </p:cNvPr>
              <p:cNvCxnSpPr>
                <a:cxnSpLocks/>
                <a:stCxn id="255" idx="6"/>
              </p:cNvCxnSpPr>
              <p:nvPr/>
            </p:nvCxnSpPr>
            <p:spPr>
              <a:xfrm>
                <a:off x="2422880" y="2125272"/>
                <a:ext cx="262200" cy="183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20;p14">
                <a:extLst>
                  <a:ext uri="{FF2B5EF4-FFF2-40B4-BE49-F238E27FC236}">
                    <a16:creationId xmlns:a16="http://schemas.microsoft.com/office/drawing/2014/main" id="{22A418B2-F61B-414D-BD76-3034373DA60C}"/>
                  </a:ext>
                </a:extLst>
              </p:cNvPr>
              <p:cNvCxnSpPr>
                <a:cxnSpLocks/>
                <a:stCxn id="255" idx="6"/>
              </p:cNvCxnSpPr>
              <p:nvPr/>
            </p:nvCxnSpPr>
            <p:spPr>
              <a:xfrm>
                <a:off x="2422880" y="2125273"/>
                <a:ext cx="588399" cy="19135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" name="Google Shape;221;p14">
                <a:extLst>
                  <a:ext uri="{FF2B5EF4-FFF2-40B4-BE49-F238E27FC236}">
                    <a16:creationId xmlns:a16="http://schemas.microsoft.com/office/drawing/2014/main" id="{41BDB1EC-3E99-1241-B877-3B1AF9DE95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5174" y="2308772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" name="Google Shape;222;p14">
                <a:extLst>
                  <a:ext uri="{FF2B5EF4-FFF2-40B4-BE49-F238E27FC236}">
                    <a16:creationId xmlns:a16="http://schemas.microsoft.com/office/drawing/2014/main" id="{2C252CA8-721A-904B-B713-A658B93CC751}"/>
                  </a:ext>
                </a:extLst>
              </p:cNvPr>
              <p:cNvCxnSpPr>
                <a:cxnSpLocks/>
                <a:stCxn id="254" idx="6"/>
              </p:cNvCxnSpPr>
              <p:nvPr/>
            </p:nvCxnSpPr>
            <p:spPr>
              <a:xfrm>
                <a:off x="2703254" y="2125272"/>
                <a:ext cx="291600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" name="Google Shape;223;p14">
                <a:extLst>
                  <a:ext uri="{FF2B5EF4-FFF2-40B4-BE49-F238E27FC236}">
                    <a16:creationId xmlns:a16="http://schemas.microsoft.com/office/drawing/2014/main" id="{3CF6AB14-ECCD-2747-B202-C33B33FDF6B8}"/>
                  </a:ext>
                </a:extLst>
              </p:cNvPr>
              <p:cNvCxnSpPr>
                <a:cxnSpLocks/>
                <a:stCxn id="253" idx="6"/>
              </p:cNvCxnSpPr>
              <p:nvPr/>
            </p:nvCxnSpPr>
            <p:spPr>
              <a:xfrm flipH="1">
                <a:off x="2685128" y="2125272"/>
                <a:ext cx="298500" cy="183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" name="Google Shape;224;p14">
                <a:extLst>
                  <a:ext uri="{FF2B5EF4-FFF2-40B4-BE49-F238E27FC236}">
                    <a16:creationId xmlns:a16="http://schemas.microsoft.com/office/drawing/2014/main" id="{58D437A9-7FE9-A546-A218-5903278326A3}"/>
                  </a:ext>
                </a:extLst>
              </p:cNvPr>
              <p:cNvCxnSpPr>
                <a:cxnSpLocks/>
                <a:stCxn id="253" idx="6"/>
              </p:cNvCxnSpPr>
              <p:nvPr/>
            </p:nvCxnSpPr>
            <p:spPr>
              <a:xfrm>
                <a:off x="2983628" y="2125272"/>
                <a:ext cx="11400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" name="Google Shape;225;p14">
                <a:extLst>
                  <a:ext uri="{FF2B5EF4-FFF2-40B4-BE49-F238E27FC236}">
                    <a16:creationId xmlns:a16="http://schemas.microsoft.com/office/drawing/2014/main" id="{3E2A6559-915E-E649-A21E-4CDF5AF3D2B7}"/>
                  </a:ext>
                </a:extLst>
              </p:cNvPr>
              <p:cNvCxnSpPr>
                <a:cxnSpLocks/>
                <a:stCxn id="256" idx="6"/>
              </p:cNvCxnSpPr>
              <p:nvPr/>
            </p:nvCxnSpPr>
            <p:spPr>
              <a:xfrm flipH="1">
                <a:off x="2685302" y="2125272"/>
                <a:ext cx="578700" cy="183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" name="Google Shape;226;p14">
                <a:extLst>
                  <a:ext uri="{FF2B5EF4-FFF2-40B4-BE49-F238E27FC236}">
                    <a16:creationId xmlns:a16="http://schemas.microsoft.com/office/drawing/2014/main" id="{40E7C4FF-5BDD-804B-BD79-D6EE85C847DB}"/>
                  </a:ext>
                </a:extLst>
              </p:cNvPr>
              <p:cNvCxnSpPr>
                <a:cxnSpLocks/>
                <a:stCxn id="256" idx="6"/>
              </p:cNvCxnSpPr>
              <p:nvPr/>
            </p:nvCxnSpPr>
            <p:spPr>
              <a:xfrm flipH="1">
                <a:off x="2994902" y="2125272"/>
                <a:ext cx="269100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4" name="Google Shape;227;p14">
                <a:extLst>
                  <a:ext uri="{FF2B5EF4-FFF2-40B4-BE49-F238E27FC236}">
                    <a16:creationId xmlns:a16="http://schemas.microsoft.com/office/drawing/2014/main" id="{4A6A02F1-D1E5-8F4F-A650-A0797D23F743}"/>
                  </a:ext>
                </a:extLst>
              </p:cNvPr>
              <p:cNvCxnSpPr>
                <a:cxnSpLocks/>
                <a:stCxn id="254" idx="6"/>
              </p:cNvCxnSpPr>
              <p:nvPr/>
            </p:nvCxnSpPr>
            <p:spPr>
              <a:xfrm flipH="1">
                <a:off x="2685254" y="2125272"/>
                <a:ext cx="18000" cy="183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5" name="Google Shape;228;p14">
                <a:extLst>
                  <a:ext uri="{FF2B5EF4-FFF2-40B4-BE49-F238E27FC236}">
                    <a16:creationId xmlns:a16="http://schemas.microsoft.com/office/drawing/2014/main" id="{3DE91002-305D-C24F-85E1-6B6E48500774}"/>
                  </a:ext>
                </a:extLst>
              </p:cNvPr>
              <p:cNvCxnSpPr>
                <a:cxnSpLocks/>
                <a:stCxn id="259" idx="6"/>
              </p:cNvCxnSpPr>
              <p:nvPr/>
            </p:nvCxnSpPr>
            <p:spPr>
              <a:xfrm>
                <a:off x="3565197" y="2125272"/>
                <a:ext cx="263100" cy="165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6" name="Google Shape;229;p14">
                <a:extLst>
                  <a:ext uri="{FF2B5EF4-FFF2-40B4-BE49-F238E27FC236}">
                    <a16:creationId xmlns:a16="http://schemas.microsoft.com/office/drawing/2014/main" id="{A4F474C5-AB6C-1443-97ED-68E7DD1A9B39}"/>
                  </a:ext>
                </a:extLst>
              </p:cNvPr>
              <p:cNvCxnSpPr>
                <a:cxnSpLocks/>
                <a:stCxn id="259" idx="6"/>
              </p:cNvCxnSpPr>
              <p:nvPr/>
            </p:nvCxnSpPr>
            <p:spPr>
              <a:xfrm>
                <a:off x="3565197" y="2125272"/>
                <a:ext cx="572700" cy="163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7" name="Google Shape;230;p14">
                <a:extLst>
                  <a:ext uri="{FF2B5EF4-FFF2-40B4-BE49-F238E27FC236}">
                    <a16:creationId xmlns:a16="http://schemas.microsoft.com/office/drawing/2014/main" id="{CB7053E2-50B2-E645-B087-3DCEA84BDC7A}"/>
                  </a:ext>
                </a:extLst>
              </p:cNvPr>
              <p:cNvCxnSpPr>
                <a:cxnSpLocks/>
                <a:stCxn id="258" idx="6"/>
              </p:cNvCxnSpPr>
              <p:nvPr/>
            </p:nvCxnSpPr>
            <p:spPr>
              <a:xfrm flipH="1">
                <a:off x="3828171" y="2125272"/>
                <a:ext cx="17400" cy="165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31;p14">
                <a:extLst>
                  <a:ext uri="{FF2B5EF4-FFF2-40B4-BE49-F238E27FC236}">
                    <a16:creationId xmlns:a16="http://schemas.microsoft.com/office/drawing/2014/main" id="{C17D374A-03B5-B744-8449-D60693C20D08}"/>
                  </a:ext>
                </a:extLst>
              </p:cNvPr>
              <p:cNvCxnSpPr>
                <a:cxnSpLocks/>
                <a:stCxn id="257" idx="6"/>
              </p:cNvCxnSpPr>
              <p:nvPr/>
            </p:nvCxnSpPr>
            <p:spPr>
              <a:xfrm flipH="1">
                <a:off x="3828045" y="2125272"/>
                <a:ext cx="297900" cy="165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9" name="Google Shape;232;p14">
                <a:extLst>
                  <a:ext uri="{FF2B5EF4-FFF2-40B4-BE49-F238E27FC236}">
                    <a16:creationId xmlns:a16="http://schemas.microsoft.com/office/drawing/2014/main" id="{19117B00-CF7C-604F-8E01-859947DAA842}"/>
                  </a:ext>
                </a:extLst>
              </p:cNvPr>
              <p:cNvCxnSpPr>
                <a:cxnSpLocks/>
                <a:stCxn id="258" idx="6"/>
              </p:cNvCxnSpPr>
              <p:nvPr/>
            </p:nvCxnSpPr>
            <p:spPr>
              <a:xfrm>
                <a:off x="3845571" y="2125272"/>
                <a:ext cx="292200" cy="163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0" name="Google Shape;233;p14">
                <a:extLst>
                  <a:ext uri="{FF2B5EF4-FFF2-40B4-BE49-F238E27FC236}">
                    <a16:creationId xmlns:a16="http://schemas.microsoft.com/office/drawing/2014/main" id="{67E9B1E3-670A-F244-ACCF-11D3F3A22639}"/>
                  </a:ext>
                </a:extLst>
              </p:cNvPr>
              <p:cNvCxnSpPr>
                <a:cxnSpLocks/>
                <a:stCxn id="257" idx="6"/>
              </p:cNvCxnSpPr>
              <p:nvPr/>
            </p:nvCxnSpPr>
            <p:spPr>
              <a:xfrm>
                <a:off x="4125945" y="2125272"/>
                <a:ext cx="12000" cy="163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4;p14">
                <a:extLst>
                  <a:ext uri="{FF2B5EF4-FFF2-40B4-BE49-F238E27FC236}">
                    <a16:creationId xmlns:a16="http://schemas.microsoft.com/office/drawing/2014/main" id="{4E8E1395-96D6-2949-AF1A-9888E0AED9D4}"/>
                  </a:ext>
                </a:extLst>
              </p:cNvPr>
              <p:cNvCxnSpPr>
                <a:cxnSpLocks/>
                <a:stCxn id="260" idx="6"/>
              </p:cNvCxnSpPr>
              <p:nvPr/>
            </p:nvCxnSpPr>
            <p:spPr>
              <a:xfrm flipH="1">
                <a:off x="3828219" y="2125272"/>
                <a:ext cx="578100" cy="165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2" name="Google Shape;235;p14">
                <a:extLst>
                  <a:ext uri="{FF2B5EF4-FFF2-40B4-BE49-F238E27FC236}">
                    <a16:creationId xmlns:a16="http://schemas.microsoft.com/office/drawing/2014/main" id="{0BB5ED66-10D8-6A44-928F-2972560B31CC}"/>
                  </a:ext>
                </a:extLst>
              </p:cNvPr>
              <p:cNvCxnSpPr>
                <a:cxnSpLocks/>
                <a:stCxn id="260" idx="6"/>
              </p:cNvCxnSpPr>
              <p:nvPr/>
            </p:nvCxnSpPr>
            <p:spPr>
              <a:xfrm flipH="1">
                <a:off x="4137819" y="2125272"/>
                <a:ext cx="268500" cy="163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6;p14">
                <a:extLst>
                  <a:ext uri="{FF2B5EF4-FFF2-40B4-BE49-F238E27FC236}">
                    <a16:creationId xmlns:a16="http://schemas.microsoft.com/office/drawing/2014/main" id="{17D8471F-FDC4-0041-907E-DAFBB6626BDE}"/>
                  </a:ext>
                </a:extLst>
              </p:cNvPr>
              <p:cNvCxnSpPr>
                <a:cxnSpLocks/>
                <a:endCxn id="267" idx="2"/>
              </p:cNvCxnSpPr>
              <p:nvPr/>
            </p:nvCxnSpPr>
            <p:spPr>
              <a:xfrm>
                <a:off x="2685024" y="2541572"/>
                <a:ext cx="298604" cy="22391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7;p14">
                <a:extLst>
                  <a:ext uri="{FF2B5EF4-FFF2-40B4-BE49-F238E27FC236}">
                    <a16:creationId xmlns:a16="http://schemas.microsoft.com/office/drawing/2014/main" id="{074E62F7-12CE-5A41-AD7D-92D3A5B69562}"/>
                  </a:ext>
                </a:extLst>
              </p:cNvPr>
              <p:cNvCxnSpPr>
                <a:cxnSpLocks/>
                <a:endCxn id="267" idx="2"/>
              </p:cNvCxnSpPr>
              <p:nvPr/>
            </p:nvCxnSpPr>
            <p:spPr>
              <a:xfrm flipH="1">
                <a:off x="2983629" y="2538907"/>
                <a:ext cx="11131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5" name="Google Shape;238;p14">
                <a:extLst>
                  <a:ext uri="{FF2B5EF4-FFF2-40B4-BE49-F238E27FC236}">
                    <a16:creationId xmlns:a16="http://schemas.microsoft.com/office/drawing/2014/main" id="{179CC858-A47F-644E-BE47-80631402F156}"/>
                  </a:ext>
                </a:extLst>
              </p:cNvPr>
              <p:cNvCxnSpPr>
                <a:cxnSpLocks/>
                <a:endCxn id="266" idx="2"/>
              </p:cNvCxnSpPr>
              <p:nvPr/>
            </p:nvCxnSpPr>
            <p:spPr>
              <a:xfrm>
                <a:off x="2685024" y="2541572"/>
                <a:ext cx="578978" cy="22391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6" name="Google Shape;239;p14">
                <a:extLst>
                  <a:ext uri="{FF2B5EF4-FFF2-40B4-BE49-F238E27FC236}">
                    <a16:creationId xmlns:a16="http://schemas.microsoft.com/office/drawing/2014/main" id="{B6522ED0-2986-4F40-94C0-C2FDCF9E157F}"/>
                  </a:ext>
                </a:extLst>
              </p:cNvPr>
              <p:cNvCxnSpPr>
                <a:cxnSpLocks/>
                <a:endCxn id="265" idx="2"/>
              </p:cNvCxnSpPr>
              <p:nvPr/>
            </p:nvCxnSpPr>
            <p:spPr>
              <a:xfrm>
                <a:off x="2685024" y="2541572"/>
                <a:ext cx="859352" cy="22391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40;p14">
                <a:extLst>
                  <a:ext uri="{FF2B5EF4-FFF2-40B4-BE49-F238E27FC236}">
                    <a16:creationId xmlns:a16="http://schemas.microsoft.com/office/drawing/2014/main" id="{33A087BE-6EE9-C942-8E1D-9C6003EE8C2D}"/>
                  </a:ext>
                </a:extLst>
              </p:cNvPr>
              <p:cNvCxnSpPr>
                <a:cxnSpLocks/>
                <a:endCxn id="268" idx="2"/>
              </p:cNvCxnSpPr>
              <p:nvPr/>
            </p:nvCxnSpPr>
            <p:spPr>
              <a:xfrm>
                <a:off x="2685024" y="2541572"/>
                <a:ext cx="1139725" cy="22390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8" name="Google Shape;241;p14">
                <a:extLst>
                  <a:ext uri="{FF2B5EF4-FFF2-40B4-BE49-F238E27FC236}">
                    <a16:creationId xmlns:a16="http://schemas.microsoft.com/office/drawing/2014/main" id="{ECEF5E5F-B5A6-5E40-9F80-5169335D69F1}"/>
                  </a:ext>
                </a:extLst>
              </p:cNvPr>
              <p:cNvCxnSpPr>
                <a:cxnSpLocks/>
                <a:endCxn id="266" idx="2"/>
              </p:cNvCxnSpPr>
              <p:nvPr/>
            </p:nvCxnSpPr>
            <p:spPr>
              <a:xfrm>
                <a:off x="2994760" y="2538907"/>
                <a:ext cx="269242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9" name="Google Shape;242;p14">
                <a:extLst>
                  <a:ext uri="{FF2B5EF4-FFF2-40B4-BE49-F238E27FC236}">
                    <a16:creationId xmlns:a16="http://schemas.microsoft.com/office/drawing/2014/main" id="{01426195-464E-D34F-B6EC-3EE9170A3096}"/>
                  </a:ext>
                </a:extLst>
              </p:cNvPr>
              <p:cNvCxnSpPr>
                <a:cxnSpLocks/>
                <a:endCxn id="265" idx="2"/>
              </p:cNvCxnSpPr>
              <p:nvPr/>
            </p:nvCxnSpPr>
            <p:spPr>
              <a:xfrm>
                <a:off x="2994760" y="2538907"/>
                <a:ext cx="549616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0" name="Google Shape;243;p14">
                <a:extLst>
                  <a:ext uri="{FF2B5EF4-FFF2-40B4-BE49-F238E27FC236}">
                    <a16:creationId xmlns:a16="http://schemas.microsoft.com/office/drawing/2014/main" id="{818797EC-32F7-7C41-88CE-60DF24261389}"/>
                  </a:ext>
                </a:extLst>
              </p:cNvPr>
              <p:cNvCxnSpPr>
                <a:cxnSpLocks/>
                <a:endCxn id="268" idx="2"/>
              </p:cNvCxnSpPr>
              <p:nvPr/>
            </p:nvCxnSpPr>
            <p:spPr>
              <a:xfrm>
                <a:off x="2994760" y="2538907"/>
                <a:ext cx="829989" cy="226573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1" name="Google Shape;244;p14">
                <a:extLst>
                  <a:ext uri="{FF2B5EF4-FFF2-40B4-BE49-F238E27FC236}">
                    <a16:creationId xmlns:a16="http://schemas.microsoft.com/office/drawing/2014/main" id="{90FBAA44-18B8-4242-9A9B-E1BA814BAAF7}"/>
                  </a:ext>
                </a:extLst>
              </p:cNvPr>
              <p:cNvCxnSpPr>
                <a:cxnSpLocks/>
                <a:endCxn id="267" idx="2"/>
              </p:cNvCxnSpPr>
              <p:nvPr/>
            </p:nvCxnSpPr>
            <p:spPr>
              <a:xfrm flipH="1">
                <a:off x="2983629" y="2523945"/>
                <a:ext cx="844382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2" name="Google Shape;245;p14">
                <a:extLst>
                  <a:ext uri="{FF2B5EF4-FFF2-40B4-BE49-F238E27FC236}">
                    <a16:creationId xmlns:a16="http://schemas.microsoft.com/office/drawing/2014/main" id="{0C02CD90-5B5B-F148-BEF8-0C57DA32B5F1}"/>
                  </a:ext>
                </a:extLst>
              </p:cNvPr>
              <p:cNvCxnSpPr>
                <a:cxnSpLocks/>
                <a:endCxn id="266" idx="2"/>
              </p:cNvCxnSpPr>
              <p:nvPr/>
            </p:nvCxnSpPr>
            <p:spPr>
              <a:xfrm flipH="1">
                <a:off x="3264002" y="2523945"/>
                <a:ext cx="564008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3" name="Google Shape;246;p14">
                <a:extLst>
                  <a:ext uri="{FF2B5EF4-FFF2-40B4-BE49-F238E27FC236}">
                    <a16:creationId xmlns:a16="http://schemas.microsoft.com/office/drawing/2014/main" id="{0C6A80D9-95BC-304A-B179-20E2D11A24DA}"/>
                  </a:ext>
                </a:extLst>
              </p:cNvPr>
              <p:cNvCxnSpPr>
                <a:cxnSpLocks/>
                <a:endCxn id="265" idx="2"/>
              </p:cNvCxnSpPr>
              <p:nvPr/>
            </p:nvCxnSpPr>
            <p:spPr>
              <a:xfrm flipH="1">
                <a:off x="3544376" y="2523945"/>
                <a:ext cx="283635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4" name="Google Shape;247;p14">
                <a:extLst>
                  <a:ext uri="{FF2B5EF4-FFF2-40B4-BE49-F238E27FC236}">
                    <a16:creationId xmlns:a16="http://schemas.microsoft.com/office/drawing/2014/main" id="{DA8DE5DE-89BC-C24B-82D8-ED36EFFCC876}"/>
                  </a:ext>
                </a:extLst>
              </p:cNvPr>
              <p:cNvCxnSpPr>
                <a:cxnSpLocks/>
                <a:endCxn id="268" idx="2"/>
              </p:cNvCxnSpPr>
              <p:nvPr/>
            </p:nvCxnSpPr>
            <p:spPr>
              <a:xfrm flipH="1">
                <a:off x="3824750" y="2523945"/>
                <a:ext cx="3261" cy="24153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5" name="Google Shape;248;p14">
                <a:extLst>
                  <a:ext uri="{FF2B5EF4-FFF2-40B4-BE49-F238E27FC236}">
                    <a16:creationId xmlns:a16="http://schemas.microsoft.com/office/drawing/2014/main" id="{EE081161-FCC8-B746-A569-E8436BE1CDC4}"/>
                  </a:ext>
                </a:extLst>
              </p:cNvPr>
              <p:cNvCxnSpPr>
                <a:cxnSpLocks/>
                <a:endCxn id="267" idx="2"/>
              </p:cNvCxnSpPr>
              <p:nvPr/>
            </p:nvCxnSpPr>
            <p:spPr>
              <a:xfrm flipH="1">
                <a:off x="2983629" y="2521279"/>
                <a:ext cx="1154117" cy="244204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6" name="Google Shape;249;p14">
                <a:extLst>
                  <a:ext uri="{FF2B5EF4-FFF2-40B4-BE49-F238E27FC236}">
                    <a16:creationId xmlns:a16="http://schemas.microsoft.com/office/drawing/2014/main" id="{83F1C222-DEE7-A040-A767-8CB744432481}"/>
                  </a:ext>
                </a:extLst>
              </p:cNvPr>
              <p:cNvCxnSpPr>
                <a:cxnSpLocks/>
                <a:endCxn id="266" idx="3"/>
              </p:cNvCxnSpPr>
              <p:nvPr/>
            </p:nvCxnSpPr>
            <p:spPr>
              <a:xfrm flipH="1">
                <a:off x="3181338" y="2521279"/>
                <a:ext cx="956408" cy="27908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7" name="Google Shape;250;p14">
                <a:extLst>
                  <a:ext uri="{FF2B5EF4-FFF2-40B4-BE49-F238E27FC236}">
                    <a16:creationId xmlns:a16="http://schemas.microsoft.com/office/drawing/2014/main" id="{38B1577D-23CA-5C4D-BE89-AD93F9C70244}"/>
                  </a:ext>
                </a:extLst>
              </p:cNvPr>
              <p:cNvCxnSpPr>
                <a:cxnSpLocks/>
                <a:endCxn id="265" idx="2"/>
              </p:cNvCxnSpPr>
              <p:nvPr/>
            </p:nvCxnSpPr>
            <p:spPr>
              <a:xfrm flipH="1">
                <a:off x="3544376" y="2521279"/>
                <a:ext cx="593370" cy="244204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8" name="Google Shape;251;p14">
                <a:extLst>
                  <a:ext uri="{FF2B5EF4-FFF2-40B4-BE49-F238E27FC236}">
                    <a16:creationId xmlns:a16="http://schemas.microsoft.com/office/drawing/2014/main" id="{876574DB-7371-DA41-A166-95BB4B32BF05}"/>
                  </a:ext>
                </a:extLst>
              </p:cNvPr>
              <p:cNvCxnSpPr>
                <a:cxnSpLocks/>
                <a:endCxn id="268" idx="2"/>
              </p:cNvCxnSpPr>
              <p:nvPr/>
            </p:nvCxnSpPr>
            <p:spPr>
              <a:xfrm flipH="1">
                <a:off x="3824750" y="2521279"/>
                <a:ext cx="312996" cy="244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9" name="Google Shape;252;p14">
                <a:extLst>
                  <a:ext uri="{FF2B5EF4-FFF2-40B4-BE49-F238E27FC236}">
                    <a16:creationId xmlns:a16="http://schemas.microsoft.com/office/drawing/2014/main" id="{AB82D192-2349-CB47-A4A9-1E685EEA64A4}"/>
                  </a:ext>
                </a:extLst>
              </p:cNvPr>
              <p:cNvCxnSpPr>
                <a:cxnSpLocks/>
                <a:stCxn id="267" idx="6"/>
              </p:cNvCxnSpPr>
              <p:nvPr/>
            </p:nvCxnSpPr>
            <p:spPr>
              <a:xfrm>
                <a:off x="2983628" y="3003673"/>
                <a:ext cx="382800" cy="26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" name="Google Shape;253;p14">
                <a:extLst>
                  <a:ext uri="{FF2B5EF4-FFF2-40B4-BE49-F238E27FC236}">
                    <a16:creationId xmlns:a16="http://schemas.microsoft.com/office/drawing/2014/main" id="{1F1A5996-357F-A94C-85A3-7C99B2CA5E49}"/>
                  </a:ext>
                </a:extLst>
              </p:cNvPr>
              <p:cNvCxnSpPr>
                <a:cxnSpLocks/>
                <a:stCxn id="266" idx="6"/>
              </p:cNvCxnSpPr>
              <p:nvPr/>
            </p:nvCxnSpPr>
            <p:spPr>
              <a:xfrm>
                <a:off x="3264002" y="3003673"/>
                <a:ext cx="102600" cy="26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1" name="Google Shape;254;p14">
                <a:extLst>
                  <a:ext uri="{FF2B5EF4-FFF2-40B4-BE49-F238E27FC236}">
                    <a16:creationId xmlns:a16="http://schemas.microsoft.com/office/drawing/2014/main" id="{86557525-B087-4B46-869B-F932BFE015DE}"/>
                  </a:ext>
                </a:extLst>
              </p:cNvPr>
              <p:cNvCxnSpPr>
                <a:cxnSpLocks/>
                <a:stCxn id="265" idx="6"/>
              </p:cNvCxnSpPr>
              <p:nvPr/>
            </p:nvCxnSpPr>
            <p:spPr>
              <a:xfrm flipH="1">
                <a:off x="3366476" y="3003673"/>
                <a:ext cx="177900" cy="26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2" name="Google Shape;255;p14">
                <a:extLst>
                  <a:ext uri="{FF2B5EF4-FFF2-40B4-BE49-F238E27FC236}">
                    <a16:creationId xmlns:a16="http://schemas.microsoft.com/office/drawing/2014/main" id="{04E1C423-B319-C34A-A203-82729212DC09}"/>
                  </a:ext>
                </a:extLst>
              </p:cNvPr>
              <p:cNvCxnSpPr>
                <a:cxnSpLocks/>
                <a:stCxn id="268" idx="6"/>
              </p:cNvCxnSpPr>
              <p:nvPr/>
            </p:nvCxnSpPr>
            <p:spPr>
              <a:xfrm flipH="1">
                <a:off x="3366351" y="3003673"/>
                <a:ext cx="458400" cy="26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D670C519-F870-B34B-8286-F3D8C01534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61902" t="40415" r="19741" b="40631"/>
            <a:stretch/>
          </p:blipFill>
          <p:spPr>
            <a:xfrm>
              <a:off x="2236237" y="5110477"/>
              <a:ext cx="238896" cy="246678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A59DAD00-550C-1B47-8BB5-6F2690C42A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61902" t="40415" r="19741" b="40631"/>
            <a:stretch/>
          </p:blipFill>
          <p:spPr>
            <a:xfrm>
              <a:off x="2239849" y="6192771"/>
              <a:ext cx="238896" cy="246678"/>
            </a:xfrm>
            <a:prstGeom prst="rect">
              <a:avLst/>
            </a:prstGeom>
          </p:spPr>
        </p:pic>
      </p:grpSp>
      <p:grpSp>
        <p:nvGrpSpPr>
          <p:cNvPr id="381" name="Group 380">
            <a:extLst>
              <a:ext uri="{FF2B5EF4-FFF2-40B4-BE49-F238E27FC236}">
                <a16:creationId xmlns:a16="http://schemas.microsoft.com/office/drawing/2014/main" id="{B56F87B9-F8A0-A54C-ABD5-5FBE4BB9AE8B}"/>
              </a:ext>
            </a:extLst>
          </p:cNvPr>
          <p:cNvGrpSpPr/>
          <p:nvPr/>
        </p:nvGrpSpPr>
        <p:grpSpPr>
          <a:xfrm>
            <a:off x="591578" y="6921069"/>
            <a:ext cx="787562" cy="1336011"/>
            <a:chOff x="406069" y="5098177"/>
            <a:chExt cx="787562" cy="1336011"/>
          </a:xfrm>
        </p:grpSpPr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85395C93-F3D0-1946-A074-9B6C00FE6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5760" y="5810621"/>
              <a:ext cx="206928" cy="118244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AF20ADA1-9252-394B-907F-B91712F6A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6616" y="5812177"/>
              <a:ext cx="220671" cy="127925"/>
            </a:xfrm>
            <a:prstGeom prst="rect">
              <a:avLst/>
            </a:prstGeom>
          </p:spPr>
        </p:pic>
        <p:grpSp>
          <p:nvGrpSpPr>
            <p:cNvPr id="100" name="Google Shape;147;p14">
              <a:extLst>
                <a:ext uri="{FF2B5EF4-FFF2-40B4-BE49-F238E27FC236}">
                  <a16:creationId xmlns:a16="http://schemas.microsoft.com/office/drawing/2014/main" id="{063F9307-EB57-FB4F-8BEC-80ABB81F923E}"/>
                </a:ext>
              </a:extLst>
            </p:cNvPr>
            <p:cNvGrpSpPr/>
            <p:nvPr/>
          </p:nvGrpSpPr>
          <p:grpSpPr>
            <a:xfrm rot="5400000">
              <a:off x="553443" y="5324568"/>
              <a:ext cx="87066" cy="381814"/>
              <a:chOff x="1434053" y="-1866842"/>
              <a:chExt cx="288300" cy="1295100"/>
            </a:xfrm>
          </p:grpSpPr>
          <p:sp>
            <p:nvSpPr>
              <p:cNvPr id="163" name="Google Shape;148;p14">
                <a:extLst>
                  <a:ext uri="{FF2B5EF4-FFF2-40B4-BE49-F238E27FC236}">
                    <a16:creationId xmlns:a16="http://schemas.microsoft.com/office/drawing/2014/main" id="{23AFEA7F-C94F-ED41-9344-9837F202030A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49;p14">
                <a:extLst>
                  <a:ext uri="{FF2B5EF4-FFF2-40B4-BE49-F238E27FC236}">
                    <a16:creationId xmlns:a16="http://schemas.microsoft.com/office/drawing/2014/main" id="{7ECA0633-A7CD-BB40-8D2F-5BAABC98A0F8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50;p14">
                <a:extLst>
                  <a:ext uri="{FF2B5EF4-FFF2-40B4-BE49-F238E27FC236}">
                    <a16:creationId xmlns:a16="http://schemas.microsoft.com/office/drawing/2014/main" id="{3709AF33-B015-1A4F-BD25-B4669C54CB54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51;p14">
                <a:extLst>
                  <a:ext uri="{FF2B5EF4-FFF2-40B4-BE49-F238E27FC236}">
                    <a16:creationId xmlns:a16="http://schemas.microsoft.com/office/drawing/2014/main" id="{0219C2FC-5533-1A43-A866-8FFCE98408A4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" name="Google Shape;152;p14">
              <a:extLst>
                <a:ext uri="{FF2B5EF4-FFF2-40B4-BE49-F238E27FC236}">
                  <a16:creationId xmlns:a16="http://schemas.microsoft.com/office/drawing/2014/main" id="{EA7EDE91-BF15-D847-9B62-EFCB1BC986CC}"/>
                </a:ext>
              </a:extLst>
            </p:cNvPr>
            <p:cNvGrpSpPr/>
            <p:nvPr/>
          </p:nvGrpSpPr>
          <p:grpSpPr>
            <a:xfrm rot="5400000">
              <a:off x="752619" y="5854286"/>
              <a:ext cx="87068" cy="381814"/>
              <a:chOff x="1332085" y="-1658091"/>
              <a:chExt cx="288303" cy="1295099"/>
            </a:xfrm>
          </p:grpSpPr>
          <p:sp>
            <p:nvSpPr>
              <p:cNvPr id="159" name="Google Shape;153;p14">
                <a:extLst>
                  <a:ext uri="{FF2B5EF4-FFF2-40B4-BE49-F238E27FC236}">
                    <a16:creationId xmlns:a16="http://schemas.microsoft.com/office/drawing/2014/main" id="{3ED8F737-F753-874B-BDDB-3BD37C8B4863}"/>
                  </a:ext>
                </a:extLst>
              </p:cNvPr>
              <p:cNvSpPr/>
              <p:nvPr/>
            </p:nvSpPr>
            <p:spPr>
              <a:xfrm>
                <a:off x="1332088" y="-13202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54;p14">
                <a:extLst>
                  <a:ext uri="{FF2B5EF4-FFF2-40B4-BE49-F238E27FC236}">
                    <a16:creationId xmlns:a16="http://schemas.microsoft.com/office/drawing/2014/main" id="{4D548056-B814-1C43-A31D-30F96545E9B2}"/>
                  </a:ext>
                </a:extLst>
              </p:cNvPr>
              <p:cNvSpPr/>
              <p:nvPr/>
            </p:nvSpPr>
            <p:spPr>
              <a:xfrm>
                <a:off x="1332088" y="-9824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55;p14">
                <a:extLst>
                  <a:ext uri="{FF2B5EF4-FFF2-40B4-BE49-F238E27FC236}">
                    <a16:creationId xmlns:a16="http://schemas.microsoft.com/office/drawing/2014/main" id="{7997F35B-BD01-1E4A-8647-D342B619FF1E}"/>
                  </a:ext>
                </a:extLst>
              </p:cNvPr>
              <p:cNvSpPr/>
              <p:nvPr/>
            </p:nvSpPr>
            <p:spPr>
              <a:xfrm>
                <a:off x="1332088" y="-6446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56;p14">
                <a:extLst>
                  <a:ext uri="{FF2B5EF4-FFF2-40B4-BE49-F238E27FC236}">
                    <a16:creationId xmlns:a16="http://schemas.microsoft.com/office/drawing/2014/main" id="{0D04E0D5-A94D-D147-BF11-8809F1A046AE}"/>
                  </a:ext>
                </a:extLst>
              </p:cNvPr>
              <p:cNvSpPr/>
              <p:nvPr/>
            </p:nvSpPr>
            <p:spPr>
              <a:xfrm>
                <a:off x="1332085" y="-1658091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" name="Google Shape;157;p14">
              <a:extLst>
                <a:ext uri="{FF2B5EF4-FFF2-40B4-BE49-F238E27FC236}">
                  <a16:creationId xmlns:a16="http://schemas.microsoft.com/office/drawing/2014/main" id="{DD42C5A0-F105-F44E-BBBE-E58080E2845E}"/>
                </a:ext>
              </a:extLst>
            </p:cNvPr>
            <p:cNvGrpSpPr/>
            <p:nvPr/>
          </p:nvGrpSpPr>
          <p:grpSpPr>
            <a:xfrm rot="5400000">
              <a:off x="959191" y="5324568"/>
              <a:ext cx="87066" cy="381814"/>
              <a:chOff x="1434053" y="-1866842"/>
              <a:chExt cx="288300" cy="1295100"/>
            </a:xfrm>
          </p:grpSpPr>
          <p:sp>
            <p:nvSpPr>
              <p:cNvPr id="155" name="Google Shape;158;p14">
                <a:extLst>
                  <a:ext uri="{FF2B5EF4-FFF2-40B4-BE49-F238E27FC236}">
                    <a16:creationId xmlns:a16="http://schemas.microsoft.com/office/drawing/2014/main" id="{DF3F6B66-A900-3846-87BB-E6EA830B22F5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9;p14">
                <a:extLst>
                  <a:ext uri="{FF2B5EF4-FFF2-40B4-BE49-F238E27FC236}">
                    <a16:creationId xmlns:a16="http://schemas.microsoft.com/office/drawing/2014/main" id="{421A702A-802F-2042-A18D-2E5D7404F719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60;p14">
                <a:extLst>
                  <a:ext uri="{FF2B5EF4-FFF2-40B4-BE49-F238E27FC236}">
                    <a16:creationId xmlns:a16="http://schemas.microsoft.com/office/drawing/2014/main" id="{BF9E0DDC-AF3D-EF4F-80B5-12C5554AD007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61;p14">
                <a:extLst>
                  <a:ext uri="{FF2B5EF4-FFF2-40B4-BE49-F238E27FC236}">
                    <a16:creationId xmlns:a16="http://schemas.microsoft.com/office/drawing/2014/main" id="{9D949F1F-58F3-5B43-B080-E13E18C92418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162;p14">
              <a:extLst>
                <a:ext uri="{FF2B5EF4-FFF2-40B4-BE49-F238E27FC236}">
                  <a16:creationId xmlns:a16="http://schemas.microsoft.com/office/drawing/2014/main" id="{2654CA89-4BCA-0940-B94B-0ACF6C0E155B}"/>
                </a:ext>
              </a:extLst>
            </p:cNvPr>
            <p:cNvGrpSpPr/>
            <p:nvPr/>
          </p:nvGrpSpPr>
          <p:grpSpPr>
            <a:xfrm rot="5400000">
              <a:off x="959191" y="5533203"/>
              <a:ext cx="87066" cy="381814"/>
              <a:chOff x="1434053" y="-1866842"/>
              <a:chExt cx="288300" cy="1295100"/>
            </a:xfrm>
          </p:grpSpPr>
          <p:sp>
            <p:nvSpPr>
              <p:cNvPr id="151" name="Google Shape;163;p14">
                <a:extLst>
                  <a:ext uri="{FF2B5EF4-FFF2-40B4-BE49-F238E27FC236}">
                    <a16:creationId xmlns:a16="http://schemas.microsoft.com/office/drawing/2014/main" id="{9204DECC-66E4-7F48-9ED3-988E7CD4F670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64;p14">
                <a:extLst>
                  <a:ext uri="{FF2B5EF4-FFF2-40B4-BE49-F238E27FC236}">
                    <a16:creationId xmlns:a16="http://schemas.microsoft.com/office/drawing/2014/main" id="{05EB4F2D-0C65-B442-8083-BB015DD9D82E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65;p14">
                <a:extLst>
                  <a:ext uri="{FF2B5EF4-FFF2-40B4-BE49-F238E27FC236}">
                    <a16:creationId xmlns:a16="http://schemas.microsoft.com/office/drawing/2014/main" id="{2A0A9630-7240-B649-9FCF-7A54A26171E5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66;p14">
                <a:extLst>
                  <a:ext uri="{FF2B5EF4-FFF2-40B4-BE49-F238E27FC236}">
                    <a16:creationId xmlns:a16="http://schemas.microsoft.com/office/drawing/2014/main" id="{44B02946-CEDA-7D4E-B20D-755D7B0E0A9F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170;p14">
              <a:extLst>
                <a:ext uri="{FF2B5EF4-FFF2-40B4-BE49-F238E27FC236}">
                  <a16:creationId xmlns:a16="http://schemas.microsoft.com/office/drawing/2014/main" id="{BC781F7F-9F73-C149-B830-7EC19FA08D7F}"/>
                </a:ext>
              </a:extLst>
            </p:cNvPr>
            <p:cNvGrpSpPr/>
            <p:nvPr/>
          </p:nvGrpSpPr>
          <p:grpSpPr>
            <a:xfrm rot="5400000">
              <a:off x="553443" y="5533203"/>
              <a:ext cx="87066" cy="381814"/>
              <a:chOff x="1434053" y="-1866842"/>
              <a:chExt cx="288300" cy="1295100"/>
            </a:xfrm>
          </p:grpSpPr>
          <p:sp>
            <p:nvSpPr>
              <p:cNvPr id="147" name="Google Shape;171;p14">
                <a:extLst>
                  <a:ext uri="{FF2B5EF4-FFF2-40B4-BE49-F238E27FC236}">
                    <a16:creationId xmlns:a16="http://schemas.microsoft.com/office/drawing/2014/main" id="{A41C71A5-1DE9-1142-B22C-D4FCAF2002F5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72;p14">
                <a:extLst>
                  <a:ext uri="{FF2B5EF4-FFF2-40B4-BE49-F238E27FC236}">
                    <a16:creationId xmlns:a16="http://schemas.microsoft.com/office/drawing/2014/main" id="{C86EA4B7-0E2A-6E4B-B617-479FE95A0144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73;p14">
                <a:extLst>
                  <a:ext uri="{FF2B5EF4-FFF2-40B4-BE49-F238E27FC236}">
                    <a16:creationId xmlns:a16="http://schemas.microsoft.com/office/drawing/2014/main" id="{2B44C0BB-AED3-5D45-8443-EBEB858DC3DE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74;p14">
                <a:extLst>
                  <a:ext uri="{FF2B5EF4-FFF2-40B4-BE49-F238E27FC236}">
                    <a16:creationId xmlns:a16="http://schemas.microsoft.com/office/drawing/2014/main" id="{BF8B4E90-7706-BE45-BAC4-6ED631119E18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5" name="Google Shape;178;p14">
              <a:extLst>
                <a:ext uri="{FF2B5EF4-FFF2-40B4-BE49-F238E27FC236}">
                  <a16:creationId xmlns:a16="http://schemas.microsoft.com/office/drawing/2014/main" id="{CF7D92A2-7416-2746-94EE-7290A577BAEC}"/>
                </a:ext>
              </a:extLst>
            </p:cNvPr>
            <p:cNvCxnSpPr>
              <a:cxnSpLocks/>
              <a:stCxn id="165" idx="2"/>
            </p:cNvCxnSpPr>
            <p:nvPr/>
          </p:nvCxnSpPr>
          <p:spPr>
            <a:xfrm rot="10800000" flipH="1">
              <a:off x="447594" y="5350330"/>
              <a:ext cx="370401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" name="Google Shape;179;p14">
              <a:extLst>
                <a:ext uri="{FF2B5EF4-FFF2-40B4-BE49-F238E27FC236}">
                  <a16:creationId xmlns:a16="http://schemas.microsoft.com/office/drawing/2014/main" id="{215C9685-B918-B742-96B5-8C7F833F7F20}"/>
                </a:ext>
              </a:extLst>
            </p:cNvPr>
            <p:cNvCxnSpPr>
              <a:cxnSpLocks/>
              <a:stCxn id="164" idx="2"/>
            </p:cNvCxnSpPr>
            <p:nvPr/>
          </p:nvCxnSpPr>
          <p:spPr>
            <a:xfrm rot="10800000" flipH="1">
              <a:off x="547182" y="5350330"/>
              <a:ext cx="270767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" name="Google Shape;180;p14">
              <a:extLst>
                <a:ext uri="{FF2B5EF4-FFF2-40B4-BE49-F238E27FC236}">
                  <a16:creationId xmlns:a16="http://schemas.microsoft.com/office/drawing/2014/main" id="{6985A71F-4018-EE4D-9A6D-8B408D862FBD}"/>
                </a:ext>
              </a:extLst>
            </p:cNvPr>
            <p:cNvCxnSpPr>
              <a:cxnSpLocks/>
              <a:stCxn id="163" idx="2"/>
            </p:cNvCxnSpPr>
            <p:nvPr/>
          </p:nvCxnSpPr>
          <p:spPr>
            <a:xfrm rot="10800000" flipH="1">
              <a:off x="646770" y="5350330"/>
              <a:ext cx="171241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" name="Google Shape;181;p14">
              <a:extLst>
                <a:ext uri="{FF2B5EF4-FFF2-40B4-BE49-F238E27FC236}">
                  <a16:creationId xmlns:a16="http://schemas.microsoft.com/office/drawing/2014/main" id="{1BBC7959-97AD-F549-BCCA-76AE1A136F99}"/>
                </a:ext>
              </a:extLst>
            </p:cNvPr>
            <p:cNvCxnSpPr>
              <a:cxnSpLocks/>
              <a:stCxn id="166" idx="2"/>
            </p:cNvCxnSpPr>
            <p:nvPr/>
          </p:nvCxnSpPr>
          <p:spPr>
            <a:xfrm rot="10800000" flipH="1">
              <a:off x="746359" y="5350330"/>
              <a:ext cx="71608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86;p14">
              <a:extLst>
                <a:ext uri="{FF2B5EF4-FFF2-40B4-BE49-F238E27FC236}">
                  <a16:creationId xmlns:a16="http://schemas.microsoft.com/office/drawing/2014/main" id="{629B1C42-F031-9240-8074-32B5C3B87D95}"/>
                </a:ext>
              </a:extLst>
            </p:cNvPr>
            <p:cNvCxnSpPr>
              <a:cxnSpLocks/>
              <a:stCxn id="149" idx="2"/>
              <a:endCxn id="149" idx="2"/>
            </p:cNvCxnSpPr>
            <p:nvPr/>
          </p:nvCxnSpPr>
          <p:spPr>
            <a:xfrm>
              <a:off x="447594" y="5680577"/>
              <a:ext cx="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" name="Google Shape;187;p14">
              <a:extLst>
                <a:ext uri="{FF2B5EF4-FFF2-40B4-BE49-F238E27FC236}">
                  <a16:creationId xmlns:a16="http://schemas.microsoft.com/office/drawing/2014/main" id="{EEEE3156-1226-6747-BAFF-A2C2C01F7115}"/>
                </a:ext>
              </a:extLst>
            </p:cNvPr>
            <p:cNvCxnSpPr>
              <a:cxnSpLocks/>
              <a:stCxn id="165" idx="6"/>
              <a:endCxn id="149" idx="2"/>
            </p:cNvCxnSpPr>
            <p:nvPr/>
          </p:nvCxnSpPr>
          <p:spPr>
            <a:xfrm>
              <a:off x="447594" y="5559008"/>
              <a:ext cx="0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" name="Google Shape;188;p14">
              <a:extLst>
                <a:ext uri="{FF2B5EF4-FFF2-40B4-BE49-F238E27FC236}">
                  <a16:creationId xmlns:a16="http://schemas.microsoft.com/office/drawing/2014/main" id="{EC194236-46B1-7A4B-AA7D-45246F1FB8A7}"/>
                </a:ext>
              </a:extLst>
            </p:cNvPr>
            <p:cNvCxnSpPr>
              <a:cxnSpLocks/>
              <a:stCxn id="165" idx="6"/>
              <a:endCxn id="148" idx="2"/>
            </p:cNvCxnSpPr>
            <p:nvPr/>
          </p:nvCxnSpPr>
          <p:spPr>
            <a:xfrm>
              <a:off x="447594" y="5559008"/>
              <a:ext cx="99633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" name="Google Shape;189;p14">
              <a:extLst>
                <a:ext uri="{FF2B5EF4-FFF2-40B4-BE49-F238E27FC236}">
                  <a16:creationId xmlns:a16="http://schemas.microsoft.com/office/drawing/2014/main" id="{6EAF0E94-1F84-9E45-8A0D-8A6F9E971816}"/>
                </a:ext>
              </a:extLst>
            </p:cNvPr>
            <p:cNvCxnSpPr>
              <a:cxnSpLocks/>
              <a:stCxn id="165" idx="6"/>
              <a:endCxn id="147" idx="2"/>
            </p:cNvCxnSpPr>
            <p:nvPr/>
          </p:nvCxnSpPr>
          <p:spPr>
            <a:xfrm>
              <a:off x="447594" y="5559008"/>
              <a:ext cx="199160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" name="Google Shape;190;p14">
              <a:extLst>
                <a:ext uri="{FF2B5EF4-FFF2-40B4-BE49-F238E27FC236}">
                  <a16:creationId xmlns:a16="http://schemas.microsoft.com/office/drawing/2014/main" id="{946F5E39-7211-DA4A-8245-DA10E6D8B4A2}"/>
                </a:ext>
              </a:extLst>
            </p:cNvPr>
            <p:cNvCxnSpPr>
              <a:cxnSpLocks/>
              <a:stCxn id="165" idx="6"/>
              <a:endCxn id="150" idx="2"/>
            </p:cNvCxnSpPr>
            <p:nvPr/>
          </p:nvCxnSpPr>
          <p:spPr>
            <a:xfrm>
              <a:off x="447594" y="5559009"/>
              <a:ext cx="298765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" name="Google Shape;191;p14">
              <a:extLst>
                <a:ext uri="{FF2B5EF4-FFF2-40B4-BE49-F238E27FC236}">
                  <a16:creationId xmlns:a16="http://schemas.microsoft.com/office/drawing/2014/main" id="{6172D74E-98A7-C648-8AEA-E9F3B5583E1D}"/>
                </a:ext>
              </a:extLst>
            </p:cNvPr>
            <p:cNvCxnSpPr>
              <a:cxnSpLocks/>
              <a:stCxn id="164" idx="6"/>
              <a:endCxn id="149" idx="2"/>
            </p:cNvCxnSpPr>
            <p:nvPr/>
          </p:nvCxnSpPr>
          <p:spPr>
            <a:xfrm flipH="1">
              <a:off x="447549" y="5559008"/>
              <a:ext cx="99633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" name="Google Shape;192;p14">
              <a:extLst>
                <a:ext uri="{FF2B5EF4-FFF2-40B4-BE49-F238E27FC236}">
                  <a16:creationId xmlns:a16="http://schemas.microsoft.com/office/drawing/2014/main" id="{CEFFC448-721F-5646-AE57-1203CA201B03}"/>
                </a:ext>
              </a:extLst>
            </p:cNvPr>
            <p:cNvCxnSpPr>
              <a:cxnSpLocks/>
              <a:stCxn id="164" idx="6"/>
              <a:endCxn id="148" idx="2"/>
            </p:cNvCxnSpPr>
            <p:nvPr/>
          </p:nvCxnSpPr>
          <p:spPr>
            <a:xfrm>
              <a:off x="547182" y="5559008"/>
              <a:ext cx="0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" name="Google Shape;193;p14">
              <a:extLst>
                <a:ext uri="{FF2B5EF4-FFF2-40B4-BE49-F238E27FC236}">
                  <a16:creationId xmlns:a16="http://schemas.microsoft.com/office/drawing/2014/main" id="{3989C025-331C-EF44-893F-96C8304EB18C}"/>
                </a:ext>
              </a:extLst>
            </p:cNvPr>
            <p:cNvCxnSpPr>
              <a:cxnSpLocks/>
              <a:stCxn id="164" idx="6"/>
              <a:endCxn id="147" idx="2"/>
            </p:cNvCxnSpPr>
            <p:nvPr/>
          </p:nvCxnSpPr>
          <p:spPr>
            <a:xfrm>
              <a:off x="547182" y="5559008"/>
              <a:ext cx="99633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94;p14">
              <a:extLst>
                <a:ext uri="{FF2B5EF4-FFF2-40B4-BE49-F238E27FC236}">
                  <a16:creationId xmlns:a16="http://schemas.microsoft.com/office/drawing/2014/main" id="{915C07FC-4FCD-9E48-A4A4-75ACE8BE3B97}"/>
                </a:ext>
              </a:extLst>
            </p:cNvPr>
            <p:cNvCxnSpPr>
              <a:cxnSpLocks/>
              <a:stCxn id="164" idx="6"/>
              <a:endCxn id="150" idx="2"/>
            </p:cNvCxnSpPr>
            <p:nvPr/>
          </p:nvCxnSpPr>
          <p:spPr>
            <a:xfrm>
              <a:off x="547182" y="5559008"/>
              <a:ext cx="199160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95;p14">
              <a:extLst>
                <a:ext uri="{FF2B5EF4-FFF2-40B4-BE49-F238E27FC236}">
                  <a16:creationId xmlns:a16="http://schemas.microsoft.com/office/drawing/2014/main" id="{C051A692-28B9-B947-B0F1-63C9084C1E71}"/>
                </a:ext>
              </a:extLst>
            </p:cNvPr>
            <p:cNvCxnSpPr>
              <a:cxnSpLocks/>
              <a:stCxn id="163" idx="6"/>
              <a:endCxn id="149" idx="2"/>
            </p:cNvCxnSpPr>
            <p:nvPr/>
          </p:nvCxnSpPr>
          <p:spPr>
            <a:xfrm flipH="1">
              <a:off x="447594" y="5559009"/>
              <a:ext cx="199176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" name="Google Shape;196;p14">
              <a:extLst>
                <a:ext uri="{FF2B5EF4-FFF2-40B4-BE49-F238E27FC236}">
                  <a16:creationId xmlns:a16="http://schemas.microsoft.com/office/drawing/2014/main" id="{E5C335F5-11DF-D14A-B4BA-302753265C84}"/>
                </a:ext>
              </a:extLst>
            </p:cNvPr>
            <p:cNvCxnSpPr>
              <a:cxnSpLocks/>
              <a:stCxn id="163" idx="6"/>
              <a:endCxn id="148" idx="2"/>
            </p:cNvCxnSpPr>
            <p:nvPr/>
          </p:nvCxnSpPr>
          <p:spPr>
            <a:xfrm flipH="1">
              <a:off x="547137" y="5559008"/>
              <a:ext cx="99633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97;p14">
              <a:extLst>
                <a:ext uri="{FF2B5EF4-FFF2-40B4-BE49-F238E27FC236}">
                  <a16:creationId xmlns:a16="http://schemas.microsoft.com/office/drawing/2014/main" id="{418D0B5D-770D-614B-A180-8BACD705584B}"/>
                </a:ext>
              </a:extLst>
            </p:cNvPr>
            <p:cNvCxnSpPr>
              <a:cxnSpLocks/>
              <a:stCxn id="163" idx="6"/>
              <a:endCxn id="147" idx="2"/>
            </p:cNvCxnSpPr>
            <p:nvPr/>
          </p:nvCxnSpPr>
          <p:spPr>
            <a:xfrm>
              <a:off x="646771" y="5559008"/>
              <a:ext cx="0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98;p14">
              <a:extLst>
                <a:ext uri="{FF2B5EF4-FFF2-40B4-BE49-F238E27FC236}">
                  <a16:creationId xmlns:a16="http://schemas.microsoft.com/office/drawing/2014/main" id="{3843A216-A4DF-5A4C-8905-F99D210FD497}"/>
                </a:ext>
              </a:extLst>
            </p:cNvPr>
            <p:cNvCxnSpPr>
              <a:cxnSpLocks/>
              <a:stCxn id="163" idx="6"/>
              <a:endCxn id="150" idx="2"/>
            </p:cNvCxnSpPr>
            <p:nvPr/>
          </p:nvCxnSpPr>
          <p:spPr>
            <a:xfrm>
              <a:off x="646771" y="5559008"/>
              <a:ext cx="99633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" name="Google Shape;199;p14">
              <a:extLst>
                <a:ext uri="{FF2B5EF4-FFF2-40B4-BE49-F238E27FC236}">
                  <a16:creationId xmlns:a16="http://schemas.microsoft.com/office/drawing/2014/main" id="{22476FED-27BD-324B-975C-451C050787BC}"/>
                </a:ext>
              </a:extLst>
            </p:cNvPr>
            <p:cNvCxnSpPr>
              <a:cxnSpLocks/>
              <a:stCxn id="166" idx="6"/>
              <a:endCxn id="147" idx="2"/>
            </p:cNvCxnSpPr>
            <p:nvPr/>
          </p:nvCxnSpPr>
          <p:spPr>
            <a:xfrm flipH="1">
              <a:off x="646726" y="5559008"/>
              <a:ext cx="99633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3" name="Google Shape;200;p14">
              <a:extLst>
                <a:ext uri="{FF2B5EF4-FFF2-40B4-BE49-F238E27FC236}">
                  <a16:creationId xmlns:a16="http://schemas.microsoft.com/office/drawing/2014/main" id="{B1DECEE6-148E-B54D-A4A5-A2534EE68A24}"/>
                </a:ext>
              </a:extLst>
            </p:cNvPr>
            <p:cNvCxnSpPr>
              <a:cxnSpLocks/>
              <a:stCxn id="166" idx="6"/>
              <a:endCxn id="150" idx="2"/>
            </p:cNvCxnSpPr>
            <p:nvPr/>
          </p:nvCxnSpPr>
          <p:spPr>
            <a:xfrm>
              <a:off x="746359" y="5559008"/>
              <a:ext cx="0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4" name="Google Shape;201;p14">
              <a:extLst>
                <a:ext uri="{FF2B5EF4-FFF2-40B4-BE49-F238E27FC236}">
                  <a16:creationId xmlns:a16="http://schemas.microsoft.com/office/drawing/2014/main" id="{08594A17-D316-3D4E-9EA0-7AF85AD4370F}"/>
                </a:ext>
              </a:extLst>
            </p:cNvPr>
            <p:cNvCxnSpPr>
              <a:cxnSpLocks/>
              <a:stCxn id="166" idx="6"/>
              <a:endCxn id="148" idx="2"/>
            </p:cNvCxnSpPr>
            <p:nvPr/>
          </p:nvCxnSpPr>
          <p:spPr>
            <a:xfrm flipH="1">
              <a:off x="547199" y="5559008"/>
              <a:ext cx="199160" cy="1216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202;p14">
              <a:extLst>
                <a:ext uri="{FF2B5EF4-FFF2-40B4-BE49-F238E27FC236}">
                  <a16:creationId xmlns:a16="http://schemas.microsoft.com/office/drawing/2014/main" id="{466047F2-F94D-F94E-9512-F0FA5F1BF679}"/>
                </a:ext>
              </a:extLst>
            </p:cNvPr>
            <p:cNvCxnSpPr>
              <a:cxnSpLocks/>
              <a:stCxn id="166" idx="6"/>
              <a:endCxn id="149" idx="2"/>
            </p:cNvCxnSpPr>
            <p:nvPr/>
          </p:nvCxnSpPr>
          <p:spPr>
            <a:xfrm flipH="1">
              <a:off x="447594" y="5559009"/>
              <a:ext cx="298765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219;p14">
              <a:extLst>
                <a:ext uri="{FF2B5EF4-FFF2-40B4-BE49-F238E27FC236}">
                  <a16:creationId xmlns:a16="http://schemas.microsoft.com/office/drawing/2014/main" id="{EE27DF89-2F41-8349-A88A-84A7C63BB6B9}"/>
                </a:ext>
              </a:extLst>
            </p:cNvPr>
            <p:cNvCxnSpPr>
              <a:cxnSpLocks/>
              <a:stCxn id="149" idx="6"/>
            </p:cNvCxnSpPr>
            <p:nvPr/>
          </p:nvCxnSpPr>
          <p:spPr>
            <a:xfrm>
              <a:off x="447594" y="5767644"/>
              <a:ext cx="93133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" name="Google Shape;220;p14">
              <a:extLst>
                <a:ext uri="{FF2B5EF4-FFF2-40B4-BE49-F238E27FC236}">
                  <a16:creationId xmlns:a16="http://schemas.microsoft.com/office/drawing/2014/main" id="{D2AF5A61-0F4F-6944-8945-B5885614308C}"/>
                </a:ext>
              </a:extLst>
            </p:cNvPr>
            <p:cNvCxnSpPr>
              <a:cxnSpLocks/>
              <a:stCxn id="149" idx="6"/>
            </p:cNvCxnSpPr>
            <p:nvPr/>
          </p:nvCxnSpPr>
          <p:spPr>
            <a:xfrm>
              <a:off x="447594" y="5767644"/>
              <a:ext cx="208998" cy="6994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" name="Google Shape;221;p14">
              <a:extLst>
                <a:ext uri="{FF2B5EF4-FFF2-40B4-BE49-F238E27FC236}">
                  <a16:creationId xmlns:a16="http://schemas.microsoft.com/office/drawing/2014/main" id="{487FBF68-A32E-AB4D-AC89-6D04766018FB}"/>
                </a:ext>
              </a:extLst>
            </p:cNvPr>
            <p:cNvCxnSpPr>
              <a:cxnSpLocks/>
            </p:cNvCxnSpPr>
            <p:nvPr/>
          </p:nvCxnSpPr>
          <p:spPr>
            <a:xfrm>
              <a:off x="540760" y="5834719"/>
              <a:ext cx="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" name="Google Shape;222;p14">
              <a:extLst>
                <a:ext uri="{FF2B5EF4-FFF2-40B4-BE49-F238E27FC236}">
                  <a16:creationId xmlns:a16="http://schemas.microsoft.com/office/drawing/2014/main" id="{CA00FD46-0ADD-1142-B4DC-574AEEDA17D7}"/>
                </a:ext>
              </a:extLst>
            </p:cNvPr>
            <p:cNvCxnSpPr>
              <a:cxnSpLocks/>
              <a:stCxn id="148" idx="6"/>
            </p:cNvCxnSpPr>
            <p:nvPr/>
          </p:nvCxnSpPr>
          <p:spPr>
            <a:xfrm>
              <a:off x="547182" y="5767644"/>
              <a:ext cx="103575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" name="Google Shape;223;p14">
              <a:extLst>
                <a:ext uri="{FF2B5EF4-FFF2-40B4-BE49-F238E27FC236}">
                  <a16:creationId xmlns:a16="http://schemas.microsoft.com/office/drawing/2014/main" id="{0CDCF98A-5596-9F4F-995C-AC79D21E6D8E}"/>
                </a:ext>
              </a:extLst>
            </p:cNvPr>
            <p:cNvCxnSpPr>
              <a:cxnSpLocks/>
              <a:stCxn id="147" idx="6"/>
            </p:cNvCxnSpPr>
            <p:nvPr/>
          </p:nvCxnSpPr>
          <p:spPr>
            <a:xfrm flipH="1">
              <a:off x="540743" y="5767644"/>
              <a:ext cx="106027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" name="Google Shape;224;p14">
              <a:extLst>
                <a:ext uri="{FF2B5EF4-FFF2-40B4-BE49-F238E27FC236}">
                  <a16:creationId xmlns:a16="http://schemas.microsoft.com/office/drawing/2014/main" id="{1A8198B0-7828-CB4A-8D9F-D13791C95582}"/>
                </a:ext>
              </a:extLst>
            </p:cNvPr>
            <p:cNvCxnSpPr>
              <a:cxnSpLocks/>
              <a:stCxn id="147" idx="6"/>
            </p:cNvCxnSpPr>
            <p:nvPr/>
          </p:nvCxnSpPr>
          <p:spPr>
            <a:xfrm>
              <a:off x="646770" y="5767644"/>
              <a:ext cx="4050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" name="Google Shape;225;p14">
              <a:extLst>
                <a:ext uri="{FF2B5EF4-FFF2-40B4-BE49-F238E27FC236}">
                  <a16:creationId xmlns:a16="http://schemas.microsoft.com/office/drawing/2014/main" id="{7253A31A-84BA-F145-AF7B-02A537C87643}"/>
                </a:ext>
              </a:extLst>
            </p:cNvPr>
            <p:cNvCxnSpPr>
              <a:cxnSpLocks/>
              <a:stCxn id="150" idx="6"/>
            </p:cNvCxnSpPr>
            <p:nvPr/>
          </p:nvCxnSpPr>
          <p:spPr>
            <a:xfrm flipH="1">
              <a:off x="540806" y="5767644"/>
              <a:ext cx="205553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" name="Google Shape;226;p14">
              <a:extLst>
                <a:ext uri="{FF2B5EF4-FFF2-40B4-BE49-F238E27FC236}">
                  <a16:creationId xmlns:a16="http://schemas.microsoft.com/office/drawing/2014/main" id="{746F9670-94F0-CE42-948F-C843446B4890}"/>
                </a:ext>
              </a:extLst>
            </p:cNvPr>
            <p:cNvCxnSpPr>
              <a:cxnSpLocks/>
              <a:stCxn id="150" idx="6"/>
            </p:cNvCxnSpPr>
            <p:nvPr/>
          </p:nvCxnSpPr>
          <p:spPr>
            <a:xfrm flipH="1">
              <a:off x="650774" y="5767644"/>
              <a:ext cx="95584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227;p14">
              <a:extLst>
                <a:ext uri="{FF2B5EF4-FFF2-40B4-BE49-F238E27FC236}">
                  <a16:creationId xmlns:a16="http://schemas.microsoft.com/office/drawing/2014/main" id="{0E4E5524-7993-E24C-BFF0-626EFA34B7BC}"/>
                </a:ext>
              </a:extLst>
            </p:cNvPr>
            <p:cNvCxnSpPr>
              <a:cxnSpLocks/>
              <a:stCxn id="148" idx="6"/>
            </p:cNvCxnSpPr>
            <p:nvPr/>
          </p:nvCxnSpPr>
          <p:spPr>
            <a:xfrm flipH="1">
              <a:off x="540788" y="5767644"/>
              <a:ext cx="6394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" name="Google Shape;236;p14">
              <a:extLst>
                <a:ext uri="{FF2B5EF4-FFF2-40B4-BE49-F238E27FC236}">
                  <a16:creationId xmlns:a16="http://schemas.microsoft.com/office/drawing/2014/main" id="{E1E01F6D-2CCE-5B45-BD81-F23A155DCE62}"/>
                </a:ext>
              </a:extLst>
            </p:cNvPr>
            <p:cNvCxnSpPr>
              <a:cxnSpLocks/>
              <a:endCxn id="161" idx="2"/>
            </p:cNvCxnSpPr>
            <p:nvPr/>
          </p:nvCxnSpPr>
          <p:spPr>
            <a:xfrm>
              <a:off x="540706" y="5919814"/>
              <a:ext cx="106064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" name="Google Shape;237;p14">
              <a:extLst>
                <a:ext uri="{FF2B5EF4-FFF2-40B4-BE49-F238E27FC236}">
                  <a16:creationId xmlns:a16="http://schemas.microsoft.com/office/drawing/2014/main" id="{67A8569F-155A-B84D-A3C3-08358F3BC01D}"/>
                </a:ext>
              </a:extLst>
            </p:cNvPr>
            <p:cNvCxnSpPr>
              <a:cxnSpLocks/>
              <a:endCxn id="161" idx="2"/>
            </p:cNvCxnSpPr>
            <p:nvPr/>
          </p:nvCxnSpPr>
          <p:spPr>
            <a:xfrm flipH="1">
              <a:off x="646771" y="5918840"/>
              <a:ext cx="3953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" name="Google Shape;238;p14">
              <a:extLst>
                <a:ext uri="{FF2B5EF4-FFF2-40B4-BE49-F238E27FC236}">
                  <a16:creationId xmlns:a16="http://schemas.microsoft.com/office/drawing/2014/main" id="{BECAFA6F-9D27-BF47-8830-26D77713257B}"/>
                </a:ext>
              </a:extLst>
            </p:cNvPr>
            <p:cNvCxnSpPr>
              <a:cxnSpLocks/>
              <a:endCxn id="160" idx="2"/>
            </p:cNvCxnSpPr>
            <p:nvPr/>
          </p:nvCxnSpPr>
          <p:spPr>
            <a:xfrm>
              <a:off x="540706" y="5919814"/>
              <a:ext cx="205652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" name="Google Shape;239;p14">
              <a:extLst>
                <a:ext uri="{FF2B5EF4-FFF2-40B4-BE49-F238E27FC236}">
                  <a16:creationId xmlns:a16="http://schemas.microsoft.com/office/drawing/2014/main" id="{AEE252EB-547E-C04A-B7D9-3F329357D955}"/>
                </a:ext>
              </a:extLst>
            </p:cNvPr>
            <p:cNvCxnSpPr>
              <a:cxnSpLocks/>
              <a:endCxn id="159" idx="2"/>
            </p:cNvCxnSpPr>
            <p:nvPr/>
          </p:nvCxnSpPr>
          <p:spPr>
            <a:xfrm>
              <a:off x="540706" y="5919814"/>
              <a:ext cx="305240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" name="Google Shape;240;p14">
              <a:extLst>
                <a:ext uri="{FF2B5EF4-FFF2-40B4-BE49-F238E27FC236}">
                  <a16:creationId xmlns:a16="http://schemas.microsoft.com/office/drawing/2014/main" id="{BDDE8C45-1BD1-4B4E-A552-8031F4F76265}"/>
                </a:ext>
              </a:extLst>
            </p:cNvPr>
            <p:cNvCxnSpPr>
              <a:cxnSpLocks/>
              <a:endCxn id="162" idx="2"/>
            </p:cNvCxnSpPr>
            <p:nvPr/>
          </p:nvCxnSpPr>
          <p:spPr>
            <a:xfrm>
              <a:off x="540706" y="5919814"/>
              <a:ext cx="404828" cy="8184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241;p14">
              <a:extLst>
                <a:ext uri="{FF2B5EF4-FFF2-40B4-BE49-F238E27FC236}">
                  <a16:creationId xmlns:a16="http://schemas.microsoft.com/office/drawing/2014/main" id="{B9D0B204-2C18-BC4E-9477-D14AA3A83420}"/>
                </a:ext>
              </a:extLst>
            </p:cNvPr>
            <p:cNvCxnSpPr>
              <a:cxnSpLocks/>
              <a:endCxn id="160" idx="2"/>
            </p:cNvCxnSpPr>
            <p:nvPr/>
          </p:nvCxnSpPr>
          <p:spPr>
            <a:xfrm>
              <a:off x="650724" y="5918840"/>
              <a:ext cx="95634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" name="Google Shape;242;p14">
              <a:extLst>
                <a:ext uri="{FF2B5EF4-FFF2-40B4-BE49-F238E27FC236}">
                  <a16:creationId xmlns:a16="http://schemas.microsoft.com/office/drawing/2014/main" id="{B570845F-B28D-D540-BB13-B8B2CEA5E906}"/>
                </a:ext>
              </a:extLst>
            </p:cNvPr>
            <p:cNvCxnSpPr>
              <a:cxnSpLocks/>
              <a:endCxn id="159" idx="2"/>
            </p:cNvCxnSpPr>
            <p:nvPr/>
          </p:nvCxnSpPr>
          <p:spPr>
            <a:xfrm>
              <a:off x="650724" y="5918840"/>
              <a:ext cx="195222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" name="Google Shape;243;p14">
              <a:extLst>
                <a:ext uri="{FF2B5EF4-FFF2-40B4-BE49-F238E27FC236}">
                  <a16:creationId xmlns:a16="http://schemas.microsoft.com/office/drawing/2014/main" id="{D9FB83A4-DE78-1C4C-AF95-5DE7C9C3F7AC}"/>
                </a:ext>
              </a:extLst>
            </p:cNvPr>
            <p:cNvCxnSpPr>
              <a:cxnSpLocks/>
              <a:endCxn id="162" idx="2"/>
            </p:cNvCxnSpPr>
            <p:nvPr/>
          </p:nvCxnSpPr>
          <p:spPr>
            <a:xfrm>
              <a:off x="650724" y="5918840"/>
              <a:ext cx="294810" cy="8281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" name="Google Shape;252;p14">
              <a:extLst>
                <a:ext uri="{FF2B5EF4-FFF2-40B4-BE49-F238E27FC236}">
                  <a16:creationId xmlns:a16="http://schemas.microsoft.com/office/drawing/2014/main" id="{A3F90A3E-3318-674E-8D3E-B875AE5021F2}"/>
                </a:ext>
              </a:extLst>
            </p:cNvPr>
            <p:cNvCxnSpPr>
              <a:cxnSpLocks/>
              <a:stCxn id="161" idx="6"/>
            </p:cNvCxnSpPr>
            <p:nvPr/>
          </p:nvCxnSpPr>
          <p:spPr>
            <a:xfrm>
              <a:off x="646770" y="6088725"/>
              <a:ext cx="135970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4" name="Google Shape;253;p14">
              <a:extLst>
                <a:ext uri="{FF2B5EF4-FFF2-40B4-BE49-F238E27FC236}">
                  <a16:creationId xmlns:a16="http://schemas.microsoft.com/office/drawing/2014/main" id="{365E4DD1-1925-CE4C-B3EE-4DC96D4CAD89}"/>
                </a:ext>
              </a:extLst>
            </p:cNvPr>
            <p:cNvCxnSpPr>
              <a:cxnSpLocks/>
              <a:stCxn id="160" idx="6"/>
            </p:cNvCxnSpPr>
            <p:nvPr/>
          </p:nvCxnSpPr>
          <p:spPr>
            <a:xfrm>
              <a:off x="746358" y="6088725"/>
              <a:ext cx="36444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" name="Google Shape;254;p14">
              <a:extLst>
                <a:ext uri="{FF2B5EF4-FFF2-40B4-BE49-F238E27FC236}">
                  <a16:creationId xmlns:a16="http://schemas.microsoft.com/office/drawing/2014/main" id="{0DE6D7B6-DACE-8648-A9C7-242FD1A2142C}"/>
                </a:ext>
              </a:extLst>
            </p:cNvPr>
            <p:cNvCxnSpPr>
              <a:cxnSpLocks/>
              <a:stCxn id="159" idx="6"/>
            </p:cNvCxnSpPr>
            <p:nvPr/>
          </p:nvCxnSpPr>
          <p:spPr>
            <a:xfrm flipH="1">
              <a:off x="782757" y="6088725"/>
              <a:ext cx="63190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" name="Google Shape;255;p14">
              <a:extLst>
                <a:ext uri="{FF2B5EF4-FFF2-40B4-BE49-F238E27FC236}">
                  <a16:creationId xmlns:a16="http://schemas.microsoft.com/office/drawing/2014/main" id="{977E7522-1DF3-FB44-84AC-D64DAD7D4515}"/>
                </a:ext>
              </a:extLst>
            </p:cNvPr>
            <p:cNvCxnSpPr>
              <a:cxnSpLocks/>
              <a:stCxn id="162" idx="6"/>
            </p:cNvCxnSpPr>
            <p:nvPr/>
          </p:nvCxnSpPr>
          <p:spPr>
            <a:xfrm flipH="1">
              <a:off x="782712" y="6088725"/>
              <a:ext cx="162823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45D6103F-46A0-EA4B-B591-6A49E47C5C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770" t="170" r="79712" b="80558"/>
            <a:stretch/>
          </p:blipFill>
          <p:spPr>
            <a:xfrm>
              <a:off x="689042" y="5098177"/>
              <a:ext cx="254000" cy="250825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90F70C9A-1206-0B4D-A954-4DF411901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770" t="170" r="79712" b="80558"/>
            <a:stretch/>
          </p:blipFill>
          <p:spPr>
            <a:xfrm>
              <a:off x="683481" y="6183363"/>
              <a:ext cx="254000" cy="250825"/>
            </a:xfrm>
            <a:prstGeom prst="rect">
              <a:avLst/>
            </a:prstGeom>
          </p:spPr>
        </p:pic>
      </p:grp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CF737C8-E1F2-884B-936F-A318AD2D20C5}"/>
              </a:ext>
            </a:extLst>
          </p:cNvPr>
          <p:cNvCxnSpPr>
            <a:cxnSpLocks/>
          </p:cNvCxnSpPr>
          <p:nvPr/>
        </p:nvCxnSpPr>
        <p:spPr>
          <a:xfrm flipH="1">
            <a:off x="699148" y="2234047"/>
            <a:ext cx="17240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3885DC6-6C86-3743-A703-42BE86BB3D6E}"/>
              </a:ext>
            </a:extLst>
          </p:cNvPr>
          <p:cNvCxnSpPr>
            <a:cxnSpLocks/>
          </p:cNvCxnSpPr>
          <p:nvPr/>
        </p:nvCxnSpPr>
        <p:spPr>
          <a:xfrm flipH="1">
            <a:off x="713163" y="4808144"/>
            <a:ext cx="17240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D013607-0154-A849-98F8-5CC46959606F}"/>
              </a:ext>
            </a:extLst>
          </p:cNvPr>
          <p:cNvCxnSpPr>
            <a:cxnSpLocks/>
          </p:cNvCxnSpPr>
          <p:nvPr/>
        </p:nvCxnSpPr>
        <p:spPr>
          <a:xfrm rot="19020000" flipH="1" flipV="1">
            <a:off x="3604107" y="1841183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0CB8C4B-B33A-5B4D-85AB-69704B92B8AB}"/>
              </a:ext>
            </a:extLst>
          </p:cNvPr>
          <p:cNvCxnSpPr>
            <a:cxnSpLocks/>
          </p:cNvCxnSpPr>
          <p:nvPr/>
        </p:nvCxnSpPr>
        <p:spPr>
          <a:xfrm rot="13260000" flipH="1" flipV="1">
            <a:off x="4293813" y="1837423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2A5D17B9-0994-B549-834A-EA4735C35400}"/>
              </a:ext>
            </a:extLst>
          </p:cNvPr>
          <p:cNvSpPr txBox="1"/>
          <p:nvPr/>
        </p:nvSpPr>
        <p:spPr>
          <a:xfrm>
            <a:off x="4436204" y="1604320"/>
            <a:ext cx="877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Sample representation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E8C9009-7A06-D540-87E8-95B04270F3F0}"/>
              </a:ext>
            </a:extLst>
          </p:cNvPr>
          <p:cNvSpPr txBox="1"/>
          <p:nvPr/>
        </p:nvSpPr>
        <p:spPr>
          <a:xfrm>
            <a:off x="2743719" y="1602622"/>
            <a:ext cx="877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Sample representation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F1D5BAC-58F7-8C4C-86FF-DAB1231B3C1E}"/>
              </a:ext>
            </a:extLst>
          </p:cNvPr>
          <p:cNvSpPr txBox="1"/>
          <p:nvPr/>
        </p:nvSpPr>
        <p:spPr>
          <a:xfrm>
            <a:off x="3074675" y="3132489"/>
            <a:ext cx="8777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Axis 1 (</a:t>
            </a:r>
            <a:r>
              <a:rPr lang="en-US" sz="800" dirty="0" err="1"/>
              <a:t>a.u</a:t>
            </a:r>
            <a:r>
              <a:rPr lang="en-US" sz="800" dirty="0"/>
              <a:t>.)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BC21BBB-0AA8-CF46-93A3-58A8725C62C5}"/>
              </a:ext>
            </a:extLst>
          </p:cNvPr>
          <p:cNvSpPr txBox="1"/>
          <p:nvPr/>
        </p:nvSpPr>
        <p:spPr>
          <a:xfrm>
            <a:off x="4275798" y="3120891"/>
            <a:ext cx="8777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Axis 1 (</a:t>
            </a:r>
            <a:r>
              <a:rPr lang="en-US" sz="800" dirty="0" err="1"/>
              <a:t>a.u</a:t>
            </a:r>
            <a:r>
              <a:rPr lang="en-US" sz="800" dirty="0"/>
              <a:t>.)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7A66856-05E9-284E-A90A-E20E15ADC536}"/>
              </a:ext>
            </a:extLst>
          </p:cNvPr>
          <p:cNvSpPr txBox="1"/>
          <p:nvPr/>
        </p:nvSpPr>
        <p:spPr>
          <a:xfrm rot="16200000">
            <a:off x="3695031" y="2523647"/>
            <a:ext cx="8777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Axis 2 (</a:t>
            </a:r>
            <a:r>
              <a:rPr lang="en-US" sz="800" dirty="0" err="1"/>
              <a:t>a.u</a:t>
            </a:r>
            <a:r>
              <a:rPr lang="en-US" sz="800" dirty="0"/>
              <a:t>.)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B2CB6F3-929F-B04E-839A-20FB7ECD759C}"/>
              </a:ext>
            </a:extLst>
          </p:cNvPr>
          <p:cNvSpPr txBox="1"/>
          <p:nvPr/>
        </p:nvSpPr>
        <p:spPr>
          <a:xfrm rot="16200000">
            <a:off x="2442882" y="2468469"/>
            <a:ext cx="8777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Axis 2 (</a:t>
            </a:r>
            <a:r>
              <a:rPr lang="en-US" sz="800" dirty="0" err="1"/>
              <a:t>a.u</a:t>
            </a:r>
            <a:r>
              <a:rPr lang="en-US" sz="800" dirty="0"/>
              <a:t>.)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2AC0E02-F319-F24D-A9A3-98B0F22AF86B}"/>
              </a:ext>
            </a:extLst>
          </p:cNvPr>
          <p:cNvSpPr txBox="1"/>
          <p:nvPr/>
        </p:nvSpPr>
        <p:spPr>
          <a:xfrm>
            <a:off x="4282258" y="1960743"/>
            <a:ext cx="8777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Salient space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1FED084-0959-A54A-9E49-AE61050BFA15}"/>
              </a:ext>
            </a:extLst>
          </p:cNvPr>
          <p:cNvSpPr txBox="1"/>
          <p:nvPr/>
        </p:nvSpPr>
        <p:spPr>
          <a:xfrm>
            <a:off x="2938396" y="1967240"/>
            <a:ext cx="10706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Background space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F2ABF0C-3E60-B048-9DD5-03E5A9B49D7B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3407771" y="3454024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22A52E33-73FB-D745-A89E-74372A57013C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4630502" y="3458705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EB91FADD-63E5-544F-96EA-C8305BC38574}"/>
              </a:ext>
            </a:extLst>
          </p:cNvPr>
          <p:cNvSpPr txBox="1"/>
          <p:nvPr/>
        </p:nvSpPr>
        <p:spPr>
          <a:xfrm>
            <a:off x="3641659" y="3315245"/>
            <a:ext cx="877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Dim. reduction (UMAP)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942102-4937-4745-84F7-96D1F9A09FE3}"/>
              </a:ext>
            </a:extLst>
          </p:cNvPr>
          <p:cNvSpPr txBox="1"/>
          <p:nvPr/>
        </p:nvSpPr>
        <p:spPr>
          <a:xfrm>
            <a:off x="3532121" y="4576104"/>
            <a:ext cx="15433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GMM clustering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B9822054-66C1-D94C-869B-73E9F5D6196A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4651086" y="4685856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7E099CE-BFE1-5647-9E2A-823D51D4A14B}"/>
              </a:ext>
            </a:extLst>
          </p:cNvPr>
          <p:cNvCxnSpPr>
            <a:cxnSpLocks/>
          </p:cNvCxnSpPr>
          <p:nvPr/>
        </p:nvCxnSpPr>
        <p:spPr>
          <a:xfrm rot="19020000" flipH="1" flipV="1">
            <a:off x="4566067" y="5594519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94736468-B743-7E4F-B506-85262A3700DD}"/>
              </a:ext>
            </a:extLst>
          </p:cNvPr>
          <p:cNvSpPr txBox="1"/>
          <p:nvPr/>
        </p:nvSpPr>
        <p:spPr>
          <a:xfrm>
            <a:off x="2905171" y="4957775"/>
            <a:ext cx="133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800" dirty="0"/>
              <a:t>Salient features learned from overlapping (BG+SL) images</a:t>
            </a:r>
          </a:p>
        </p:txBody>
      </p:sp>
      <p:sp>
        <p:nvSpPr>
          <p:cNvPr id="379" name="TextBox 378">
            <a:extLst>
              <a:ext uri="{FF2B5EF4-FFF2-40B4-BE49-F238E27FC236}">
                <a16:creationId xmlns:a16="http://schemas.microsoft.com/office/drawing/2014/main" id="{986DFBA6-E20A-804F-8AB0-4399D8884681}"/>
              </a:ext>
            </a:extLst>
          </p:cNvPr>
          <p:cNvSpPr txBox="1"/>
          <p:nvPr/>
        </p:nvSpPr>
        <p:spPr>
          <a:xfrm>
            <a:off x="3177538" y="5532840"/>
            <a:ext cx="15433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Cluster prototypes</a:t>
            </a:r>
          </a:p>
        </p:txBody>
      </p:sp>
    </p:spTree>
    <p:extLst>
      <p:ext uri="{BB962C8B-B14F-4D97-AF65-F5344CB8AC3E}">
        <p14:creationId xmlns:p14="http://schemas.microsoft.com/office/powerpoint/2010/main" val="2993723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</TotalTime>
  <Words>238</Words>
  <Application>Microsoft Macintosh PowerPoint</Application>
  <PresentationFormat>A4 Paper (210x297 mm)</PresentationFormat>
  <Paragraphs>84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Aidas Aglinskas</dc:creator>
  <cp:lastModifiedBy>Aidas Aglinskas</cp:lastModifiedBy>
  <cp:revision>14</cp:revision>
  <cp:lastPrinted>2021-04-09T13:11:44Z</cp:lastPrinted>
  <dcterms:created xsi:type="dcterms:W3CDTF">2021-04-09T10:25:38Z</dcterms:created>
  <dcterms:modified xsi:type="dcterms:W3CDTF">2021-04-09T13:43:30Z</dcterms:modified>
</cp:coreProperties>
</file>

<file path=docProps/thumbnail.jpeg>
</file>